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52"/>
  </p:notesMasterIdLst>
  <p:sldIdLst>
    <p:sldId id="261" r:id="rId2"/>
    <p:sldId id="256" r:id="rId3"/>
    <p:sldId id="257" r:id="rId4"/>
    <p:sldId id="313" r:id="rId5"/>
    <p:sldId id="258" r:id="rId6"/>
    <p:sldId id="262" r:id="rId7"/>
    <p:sldId id="338" r:id="rId8"/>
    <p:sldId id="319" r:id="rId9"/>
    <p:sldId id="318" r:id="rId10"/>
    <p:sldId id="339" r:id="rId11"/>
    <p:sldId id="395" r:id="rId12"/>
    <p:sldId id="316" r:id="rId13"/>
    <p:sldId id="396" r:id="rId14"/>
    <p:sldId id="368" r:id="rId15"/>
    <p:sldId id="384" r:id="rId16"/>
    <p:sldId id="354" r:id="rId17"/>
    <p:sldId id="357" r:id="rId18"/>
    <p:sldId id="358" r:id="rId19"/>
    <p:sldId id="388" r:id="rId20"/>
    <p:sldId id="359" r:id="rId21"/>
    <p:sldId id="321" r:id="rId22"/>
    <p:sldId id="320" r:id="rId23"/>
    <p:sldId id="348" r:id="rId24"/>
    <p:sldId id="340" r:id="rId25"/>
    <p:sldId id="360" r:id="rId26"/>
    <p:sldId id="323" r:id="rId27"/>
    <p:sldId id="342" r:id="rId28"/>
    <p:sldId id="345" r:id="rId29"/>
    <p:sldId id="294" r:id="rId30"/>
    <p:sldId id="363" r:id="rId31"/>
    <p:sldId id="324" r:id="rId32"/>
    <p:sldId id="327" r:id="rId33"/>
    <p:sldId id="331" r:id="rId34"/>
    <p:sldId id="364" r:id="rId35"/>
    <p:sldId id="365" r:id="rId36"/>
    <p:sldId id="356" r:id="rId37"/>
    <p:sldId id="390" r:id="rId38"/>
    <p:sldId id="369" r:id="rId39"/>
    <p:sldId id="370" r:id="rId40"/>
    <p:sldId id="371" r:id="rId41"/>
    <p:sldId id="372" r:id="rId42"/>
    <p:sldId id="394" r:id="rId43"/>
    <p:sldId id="381" r:id="rId44"/>
    <p:sldId id="373" r:id="rId45"/>
    <p:sldId id="375" r:id="rId46"/>
    <p:sldId id="376" r:id="rId47"/>
    <p:sldId id="377" r:id="rId48"/>
    <p:sldId id="378" r:id="rId49"/>
    <p:sldId id="379" r:id="rId50"/>
    <p:sldId id="380"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5" d="100"/>
          <a:sy n="65" d="100"/>
        </p:scale>
        <p:origin x="-1416" y="-11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CC4ABB-B049-4E47-9D4D-587895FDD9FE}" type="datetimeFigureOut">
              <a:rPr lang="en-US" smtClean="0"/>
              <a:pPr/>
              <a:t>12/28/2016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2AB844-D154-4056-A3CD-F274B0E27FC0}" type="slidenum">
              <a:rPr lang="en-US" smtClean="0"/>
              <a:pPr/>
              <a:t>‹#›</a:t>
            </a:fld>
            <a:endParaRPr lang="en-US"/>
          </a:p>
        </p:txBody>
      </p:sp>
    </p:spTree>
    <p:extLst>
      <p:ext uri="{BB962C8B-B14F-4D97-AF65-F5344CB8AC3E}">
        <p14:creationId xmlns:p14="http://schemas.microsoft.com/office/powerpoint/2010/main" xmlns="" val="1904783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2AB844-D154-4056-A3CD-F274B0E27FC0}" type="slidenum">
              <a:rPr lang="en-US" smtClean="0"/>
              <a:pPr/>
              <a:t>32</a:t>
            </a:fld>
            <a:endParaRPr lang="en-US"/>
          </a:p>
        </p:txBody>
      </p:sp>
    </p:spTree>
    <p:extLst>
      <p:ext uri="{BB962C8B-B14F-4D97-AF65-F5344CB8AC3E}">
        <p14:creationId xmlns:p14="http://schemas.microsoft.com/office/powerpoint/2010/main" xmlns="" val="3328421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598395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802614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497700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502639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4018007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423237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498932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990224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919744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530480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445839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
              <a:srgbClr val="D9D9D9"/>
            </a:gs>
            <a:gs pos="85000">
              <a:schemeClr val="tx2">
                <a:lumMod val="20000"/>
                <a:lumOff val="80000"/>
              </a:schemeClr>
            </a:gs>
            <a:gs pos="78000">
              <a:schemeClr val="bg1">
                <a:lumMod val="7000"/>
                <a:lumOff val="93000"/>
                <a:alpha val="37000"/>
              </a:schemeClr>
            </a:gs>
            <a:gs pos="93000">
              <a:schemeClr val="accent2">
                <a:lumMod val="40000"/>
                <a:lumOff val="60000"/>
              </a:schemeClr>
            </a:gs>
            <a:gs pos="98000">
              <a:schemeClr val="accent3">
                <a:lumMod val="60000"/>
                <a:lumOff val="4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68482595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6.gif"/><Relationship Id="rId7" Type="http://schemas.openxmlformats.org/officeDocument/2006/relationships/image" Target="../media/image59.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10.gif"/><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1.jpe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0.jpeg"/><Relationship Id="rId4" Type="http://schemas.openxmlformats.org/officeDocument/2006/relationships/image" Target="../media/image79.jpeg"/></Relationships>
</file>

<file path=ppt/slides/_rels/slide3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85800" y="609600"/>
            <a:ext cx="7576457" cy="5029200"/>
            <a:chOff x="-6164791" y="2573899"/>
            <a:chExt cx="7576457" cy="5029200"/>
          </a:xfrm>
        </p:grpSpPr>
        <p:pic>
          <p:nvPicPr>
            <p:cNvPr id="4" name="Picture 2" descr="E:\all imeges\krishno2.JPG"/>
            <p:cNvPicPr>
              <a:picLocks noChangeAspect="1" noChangeArrowheads="1"/>
            </p:cNvPicPr>
            <p:nvPr/>
          </p:nvPicPr>
          <p:blipFill>
            <a:blip r:embed="rId2" cstate="print"/>
            <a:srcRect/>
            <a:stretch>
              <a:fillRect/>
            </a:stretch>
          </p:blipFill>
          <p:spPr bwMode="auto">
            <a:xfrm>
              <a:off x="-6164791" y="2573899"/>
              <a:ext cx="7576457" cy="5029200"/>
            </a:xfrm>
            <a:prstGeom prst="rect">
              <a:avLst/>
            </a:prstGeom>
            <a:noFill/>
          </p:spPr>
        </p:pic>
        <p:sp>
          <p:nvSpPr>
            <p:cNvPr id="5" name="TextBox 4"/>
            <p:cNvSpPr txBox="1"/>
            <p:nvPr/>
          </p:nvSpPr>
          <p:spPr>
            <a:xfrm>
              <a:off x="-4793191" y="2650099"/>
              <a:ext cx="4800600" cy="2246769"/>
            </a:xfrm>
            <a:prstGeom prst="rect">
              <a:avLst/>
            </a:prstGeom>
            <a:noFill/>
          </p:spPr>
          <p:txBody>
            <a:bodyPr wrap="square" rtlCol="0">
              <a:spAutoFit/>
            </a:bodyPr>
            <a:lstStyle/>
            <a:p>
              <a:pPr algn="ctr"/>
              <a:r>
                <a:rPr lang="bn-BD" sz="4400" b="1" dirty="0" smtClean="0"/>
                <a:t>    </a:t>
              </a:r>
              <a:r>
                <a:rPr lang="bn-IN" sz="4400" b="1" dirty="0" smtClean="0"/>
                <a:t> </a:t>
              </a:r>
              <a:r>
                <a:rPr lang="en-US" sz="9600" b="1" dirty="0" err="1" smtClean="0">
                  <a:latin typeface="NikoshBAN" pitchFamily="2" charset="0"/>
                  <a:cs typeface="NikoshBAN" pitchFamily="2" charset="0"/>
                </a:rPr>
                <a:t>শুভেচ্ছা</a:t>
              </a:r>
              <a:r>
                <a:rPr lang="en-US" sz="9600" b="1" dirty="0" smtClean="0">
                  <a:latin typeface="NikoshBAN" pitchFamily="2" charset="0"/>
                  <a:cs typeface="NikoshBAN" pitchFamily="2" charset="0"/>
                </a:rPr>
                <a:t> </a:t>
              </a:r>
              <a:endParaRPr lang="en-US" sz="9600" b="1" dirty="0">
                <a:latin typeface="NikoshBAN" pitchFamily="2" charset="0"/>
                <a:cs typeface="NikoshBAN" pitchFamily="2" charset="0"/>
              </a:endParaRPr>
            </a:p>
          </p:txBody>
        </p:sp>
      </p:grpSp>
      <p:pic>
        <p:nvPicPr>
          <p:cNvPr id="14" name="Picture 13" descr="20161118_202433 (2).jpg"/>
          <p:cNvPicPr>
            <a:picLocks noChangeAspect="1"/>
          </p:cNvPicPr>
          <p:nvPr/>
        </p:nvPicPr>
        <p:blipFill>
          <a:blip r:embed="rId3"/>
          <a:stretch>
            <a:fillRect/>
          </a:stretch>
        </p:blipFill>
        <p:spPr>
          <a:xfrm>
            <a:off x="0" y="5406749"/>
            <a:ext cx="9144000" cy="145125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0" y="2714478"/>
            <a:ext cx="3505200" cy="1569660"/>
          </a:xfrm>
          <a:prstGeom prst="rect">
            <a:avLst/>
          </a:prstGeom>
          <a:noFill/>
        </p:spPr>
        <p:txBody>
          <a:bodyPr wrap="square" rtlCol="0">
            <a:spAutoFit/>
          </a:bodyPr>
          <a:lstStyle/>
          <a:p>
            <a:r>
              <a:rPr lang="bn-IN" dirty="0" smtClean="0">
                <a:latin typeface="NikoshBAN" pitchFamily="2" charset="0"/>
                <a:cs typeface="NikoshBAN" pitchFamily="2" charset="0"/>
              </a:rPr>
              <a:t>‘</a:t>
            </a:r>
            <a:r>
              <a:rPr lang="bn-IN" sz="2400" b="1" dirty="0" smtClean="0">
                <a:latin typeface="NikoshBAN" pitchFamily="2" charset="0"/>
                <a:cs typeface="NikoshBAN" pitchFamily="2" charset="0"/>
              </a:rPr>
              <a:t>জাদুঘরে কেন যাব’ রচনাটি ২০০৩ সালে স্মারক পুস্তিকা ‘</a:t>
            </a:r>
            <a:r>
              <a:rPr lang="bn-IN" sz="2400" b="1" dirty="0" smtClean="0">
                <a:solidFill>
                  <a:srgbClr val="00B050"/>
                </a:solidFill>
                <a:latin typeface="NikoshBAN" pitchFamily="2" charset="0"/>
                <a:cs typeface="NikoshBAN" pitchFamily="2" charset="0"/>
              </a:rPr>
              <a:t>ঐতিহ্যায়ন’  </a:t>
            </a:r>
            <a:r>
              <a:rPr lang="bn-IN" sz="2400" b="1" dirty="0" smtClean="0">
                <a:latin typeface="NikoshBAN" pitchFamily="2" charset="0"/>
                <a:cs typeface="NikoshBAN" pitchFamily="2" charset="0"/>
              </a:rPr>
              <a:t>থেকে সঙ্কলিত হয়েছে। </a:t>
            </a:r>
            <a:endParaRPr lang="en-US" sz="2400" b="1" dirty="0">
              <a:latin typeface="NikoshBAN" pitchFamily="2" charset="0"/>
              <a:cs typeface="NikoshBAN" pitchFamily="2" charset="0"/>
            </a:endParaRPr>
          </a:p>
        </p:txBody>
      </p:sp>
      <p:sp>
        <p:nvSpPr>
          <p:cNvPr id="3" name="TextBox 2"/>
          <p:cNvSpPr txBox="1"/>
          <p:nvPr/>
        </p:nvSpPr>
        <p:spPr>
          <a:xfrm>
            <a:off x="2514600" y="2895600"/>
            <a:ext cx="4267200" cy="1938992"/>
          </a:xfrm>
          <a:prstGeom prst="rect">
            <a:avLst/>
          </a:prstGeom>
          <a:noFill/>
        </p:spPr>
        <p:txBody>
          <a:bodyPr wrap="square" rtlCol="0">
            <a:spAutoFit/>
          </a:bodyPr>
          <a:lstStyle/>
          <a:p>
            <a:r>
              <a:rPr lang="bn-IN" sz="2400" dirty="0" smtClean="0">
                <a:latin typeface="NikoshBAN" pitchFamily="2" charset="0"/>
                <a:cs typeface="NikoshBAN" pitchFamily="2" charset="0"/>
              </a:rPr>
              <a:t>           </a:t>
            </a:r>
            <a:r>
              <a:rPr lang="bn-IN" sz="2400" b="1" dirty="0" smtClean="0">
                <a:latin typeface="NikoshBAN" pitchFamily="2" charset="0"/>
                <a:cs typeface="NikoshBAN" pitchFamily="2" charset="0"/>
              </a:rPr>
              <a:t>সার্বজনীন এই প্রতিষ্ঠানে </a:t>
            </a:r>
          </a:p>
          <a:p>
            <a:r>
              <a:rPr lang="bn-IN" sz="2400" b="1" dirty="0" smtClean="0">
                <a:latin typeface="NikoshBAN" pitchFamily="2" charset="0"/>
                <a:cs typeface="NikoshBAN" pitchFamily="2" charset="0"/>
              </a:rPr>
              <a:t>    মানবসভ্যতা ও সংস্কৃতি</a:t>
            </a:r>
            <a:r>
              <a:rPr lang="en-US" sz="2400" b="1" dirty="0" smtClean="0">
                <a:latin typeface="NikoshBAN" pitchFamily="2" charset="0"/>
                <a:cs typeface="NikoshBAN" pitchFamily="2" charset="0"/>
              </a:rPr>
              <a:t> </a:t>
            </a:r>
            <a:r>
              <a:rPr lang="bn-IN" sz="2400" b="1" dirty="0" smtClean="0">
                <a:latin typeface="NikoshBAN" pitchFamily="2" charset="0"/>
                <a:cs typeface="NikoshBAN" pitchFamily="2" charset="0"/>
              </a:rPr>
              <a:t>চিত্রপূর্ণ      </a:t>
            </a:r>
          </a:p>
          <a:p>
            <a:r>
              <a:rPr lang="bn-IN" sz="2400" b="1" dirty="0">
                <a:latin typeface="NikoshBAN" pitchFamily="2" charset="0"/>
                <a:cs typeface="NikoshBAN" pitchFamily="2" charset="0"/>
              </a:rPr>
              <a:t> </a:t>
            </a:r>
            <a:r>
              <a:rPr lang="bn-IN" sz="2400" b="1" dirty="0" smtClean="0">
                <a:latin typeface="NikoshBAN" pitchFamily="2" charset="0"/>
                <a:cs typeface="NikoshBAN" pitchFamily="2" charset="0"/>
              </a:rPr>
              <a:t>     ঐতিহাসিক নিদর্শন সংগ্রহ করে   </a:t>
            </a:r>
          </a:p>
          <a:p>
            <a:r>
              <a:rPr lang="bn-IN" sz="2400" b="1" dirty="0">
                <a:latin typeface="NikoshBAN" pitchFamily="2" charset="0"/>
                <a:cs typeface="NikoshBAN" pitchFamily="2" charset="0"/>
              </a:rPr>
              <a:t> </a:t>
            </a:r>
            <a:r>
              <a:rPr lang="bn-IN" sz="2400" b="1" dirty="0" smtClean="0">
                <a:latin typeface="NikoshBAN" pitchFamily="2" charset="0"/>
                <a:cs typeface="NikoshBAN" pitchFamily="2" charset="0"/>
              </a:rPr>
              <a:t>   সংরক্ষণ, প্রদর্শন ও গবেষণা করা </a:t>
            </a:r>
            <a:r>
              <a:rPr lang="en-US" sz="2400" b="1" dirty="0" smtClean="0">
                <a:latin typeface="NikoshBAN" pitchFamily="2" charset="0"/>
                <a:cs typeface="NikoshBAN" pitchFamily="2" charset="0"/>
              </a:rPr>
              <a:t>   </a:t>
            </a:r>
            <a:r>
              <a:rPr lang="bn-IN" sz="2400" b="1" dirty="0" smtClean="0">
                <a:latin typeface="NikoshBAN" pitchFamily="2" charset="0"/>
                <a:cs typeface="NikoshBAN" pitchFamily="2" charset="0"/>
              </a:rPr>
              <a:t>হয়। </a:t>
            </a:r>
            <a:endParaRPr lang="en-US" sz="2400" b="1" dirty="0">
              <a:latin typeface="NikoshBAN" pitchFamily="2" charset="0"/>
              <a:cs typeface="NikoshBAN" pitchFamily="2" charset="0"/>
            </a:endParaRPr>
          </a:p>
        </p:txBody>
      </p:sp>
      <p:sp>
        <p:nvSpPr>
          <p:cNvPr id="4" name="TextBox 3"/>
          <p:cNvSpPr txBox="1"/>
          <p:nvPr/>
        </p:nvSpPr>
        <p:spPr>
          <a:xfrm>
            <a:off x="2590800" y="2362200"/>
            <a:ext cx="3429000" cy="2677656"/>
          </a:xfrm>
          <a:prstGeom prst="rect">
            <a:avLst/>
          </a:prstGeom>
          <a:noFill/>
        </p:spPr>
        <p:txBody>
          <a:bodyPr wrap="square" rtlCol="0">
            <a:spAutoFit/>
          </a:bodyPr>
          <a:lstStyle/>
          <a:p>
            <a:r>
              <a:rPr lang="bn-IN" sz="2400" dirty="0">
                <a:latin typeface="NikoshBAN" pitchFamily="2" charset="0"/>
                <a:cs typeface="NikoshBAN" pitchFamily="2" charset="0"/>
              </a:rPr>
              <a:t> </a:t>
            </a:r>
            <a:r>
              <a:rPr lang="bn-IN" sz="2400" dirty="0" smtClean="0">
                <a:latin typeface="NikoshBAN" pitchFamily="2" charset="0"/>
                <a:cs typeface="NikoshBAN" pitchFamily="2" charset="0"/>
              </a:rPr>
              <a:t>  </a:t>
            </a:r>
            <a:r>
              <a:rPr lang="bn-IN" sz="2400" b="1" dirty="0" smtClean="0">
                <a:latin typeface="NikoshBAN" pitchFamily="2" charset="0"/>
                <a:cs typeface="NikoshBAN" pitchFamily="2" charset="0"/>
              </a:rPr>
              <a:t>ইতিহাস,ঐতিহ্য,বিজ্ঞান,</a:t>
            </a:r>
            <a:endParaRPr lang="en-US" sz="2400" b="1" dirty="0" smtClean="0">
              <a:latin typeface="NikoshBAN" pitchFamily="2" charset="0"/>
              <a:cs typeface="NikoshBAN" pitchFamily="2" charset="0"/>
            </a:endParaRPr>
          </a:p>
          <a:p>
            <a:r>
              <a:rPr lang="bn-IN" sz="2400" b="1" dirty="0" smtClean="0">
                <a:latin typeface="NikoshBAN" pitchFamily="2" charset="0"/>
                <a:cs typeface="NikoshBAN" pitchFamily="2" charset="0"/>
              </a:rPr>
              <a:t>সংস্কৃতি    ইত্যাদি</a:t>
            </a:r>
            <a:r>
              <a:rPr lang="en-US" sz="2400" b="1" dirty="0" smtClean="0">
                <a:latin typeface="NikoshBAN" pitchFamily="2" charset="0"/>
                <a:cs typeface="NikoshBAN" pitchFamily="2" charset="0"/>
              </a:rPr>
              <a:t> </a:t>
            </a:r>
            <a:r>
              <a:rPr lang="bn-IN" sz="2400" b="1" dirty="0" smtClean="0">
                <a:latin typeface="NikoshBAN" pitchFamily="2" charset="0"/>
                <a:cs typeface="NikoshBAN" pitchFamily="2" charset="0"/>
              </a:rPr>
              <a:t>সম্পর্কিত </a:t>
            </a:r>
          </a:p>
          <a:p>
            <a:r>
              <a:rPr lang="bn-IN" sz="2400" b="1" dirty="0" smtClean="0">
                <a:latin typeface="NikoshBAN" pitchFamily="2" charset="0"/>
                <a:cs typeface="NikoshBAN" pitchFamily="2" charset="0"/>
              </a:rPr>
              <a:t>  জ্ঞান ও তথ্যের সাথে</a:t>
            </a:r>
            <a:r>
              <a:rPr lang="en-US" sz="2400" b="1" dirty="0" smtClean="0">
                <a:latin typeface="NikoshBAN" pitchFamily="2" charset="0"/>
                <a:cs typeface="NikoshBAN" pitchFamily="2" charset="0"/>
              </a:rPr>
              <a:t> </a:t>
            </a:r>
            <a:r>
              <a:rPr lang="bn-IN" sz="2400" b="1" dirty="0" smtClean="0">
                <a:latin typeface="NikoshBAN" pitchFamily="2" charset="0"/>
                <a:cs typeface="NikoshBAN" pitchFamily="2" charset="0"/>
              </a:rPr>
              <a:t>বর্তমান ও ভবিষ্য প্রজন্মকে</a:t>
            </a:r>
          </a:p>
          <a:p>
            <a:r>
              <a:rPr lang="bn-IN" sz="2400" b="1" dirty="0" smtClean="0">
                <a:latin typeface="NikoshBAN" pitchFamily="2" charset="0"/>
                <a:cs typeface="NikoshBAN" pitchFamily="2" charset="0"/>
              </a:rPr>
              <a:t>  আকৃষ্ট  করতে এটি গুরুত্বপূর্ণ ভূমিকা পালন করে। </a:t>
            </a:r>
            <a:endParaRPr lang="en-US" sz="2400" b="1" dirty="0">
              <a:latin typeface="NikoshBAN" pitchFamily="2" charset="0"/>
              <a:cs typeface="NikoshBAN" pitchFamily="2" charset="0"/>
            </a:endParaRPr>
          </a:p>
        </p:txBody>
      </p:sp>
      <p:grpSp>
        <p:nvGrpSpPr>
          <p:cNvPr id="20" name="Group 19"/>
          <p:cNvGrpSpPr/>
          <p:nvPr/>
        </p:nvGrpSpPr>
        <p:grpSpPr>
          <a:xfrm>
            <a:off x="762000" y="304800"/>
            <a:ext cx="7713900" cy="5755772"/>
            <a:chOff x="974443" y="497102"/>
            <a:chExt cx="7713900" cy="5755772"/>
          </a:xfrm>
        </p:grpSpPr>
        <p:pic>
          <p:nvPicPr>
            <p:cNvPr id="5" name="Picture 2" descr="http://independent24.tv/wp-content/uploads/2014/08/Tajuddin-Rare-photos9tay.jpg"/>
            <p:cNvPicPr>
              <a:picLocks noChangeAspect="1" noChangeArrowheads="1"/>
            </p:cNvPicPr>
            <p:nvPr/>
          </p:nvPicPr>
          <p:blipFill>
            <a:blip r:embed="rId2" cstate="print"/>
            <a:srcRect/>
            <a:stretch>
              <a:fillRect/>
            </a:stretch>
          </p:blipFill>
          <p:spPr bwMode="auto">
            <a:xfrm>
              <a:off x="1031406" y="497103"/>
              <a:ext cx="1735661" cy="1044713"/>
            </a:xfrm>
            <a:prstGeom prst="rect">
              <a:avLst/>
            </a:prstGeom>
            <a:noFill/>
          </p:spPr>
        </p:pic>
        <p:pic>
          <p:nvPicPr>
            <p:cNvPr id="6" name="Picture 2" descr="http://independent24.tv/wp-content/uploads/2014/08/Tajuddin-Rare-photos9tay.jpg"/>
            <p:cNvPicPr>
              <a:picLocks noChangeAspect="1" noChangeArrowheads="1"/>
            </p:cNvPicPr>
            <p:nvPr/>
          </p:nvPicPr>
          <p:blipFill>
            <a:blip r:embed="rId2" cstate="print"/>
            <a:srcRect/>
            <a:stretch>
              <a:fillRect/>
            </a:stretch>
          </p:blipFill>
          <p:spPr bwMode="auto">
            <a:xfrm>
              <a:off x="2947619" y="497104"/>
              <a:ext cx="1735661" cy="1044713"/>
            </a:xfrm>
            <a:prstGeom prst="rect">
              <a:avLst/>
            </a:prstGeom>
            <a:noFill/>
          </p:spPr>
        </p:pic>
        <p:pic>
          <p:nvPicPr>
            <p:cNvPr id="7" name="Picture 2" descr="http://independent24.tv/wp-content/uploads/2014/08/Tajuddin-Rare-photos9tay.jpg"/>
            <p:cNvPicPr>
              <a:picLocks noChangeAspect="1" noChangeArrowheads="1"/>
            </p:cNvPicPr>
            <p:nvPr/>
          </p:nvPicPr>
          <p:blipFill>
            <a:blip r:embed="rId2" cstate="print"/>
            <a:srcRect/>
            <a:stretch>
              <a:fillRect/>
            </a:stretch>
          </p:blipFill>
          <p:spPr bwMode="auto">
            <a:xfrm>
              <a:off x="4894498" y="497102"/>
              <a:ext cx="1735661" cy="1044713"/>
            </a:xfrm>
            <a:prstGeom prst="rect">
              <a:avLst/>
            </a:prstGeom>
            <a:noFill/>
          </p:spPr>
        </p:pic>
        <p:pic>
          <p:nvPicPr>
            <p:cNvPr id="8" name="Picture 2" descr="http://independent24.tv/wp-content/uploads/2014/08/Tajuddin-Rare-photos9tay.jpg"/>
            <p:cNvPicPr>
              <a:picLocks noChangeAspect="1" noChangeArrowheads="1"/>
            </p:cNvPicPr>
            <p:nvPr/>
          </p:nvPicPr>
          <p:blipFill>
            <a:blip r:embed="rId2" cstate="print"/>
            <a:srcRect/>
            <a:stretch>
              <a:fillRect/>
            </a:stretch>
          </p:blipFill>
          <p:spPr bwMode="auto">
            <a:xfrm>
              <a:off x="6824907" y="583548"/>
              <a:ext cx="1735661" cy="1044713"/>
            </a:xfrm>
            <a:prstGeom prst="rect">
              <a:avLst/>
            </a:prstGeom>
            <a:noFill/>
          </p:spPr>
        </p:pic>
        <p:pic>
          <p:nvPicPr>
            <p:cNvPr id="9" name="Picture 2" descr="http://independent24.tv/wp-content/uploads/2014/08/Tajuddin-Rare-photos9tay.jpg"/>
            <p:cNvPicPr>
              <a:picLocks noChangeAspect="1" noChangeArrowheads="1"/>
            </p:cNvPicPr>
            <p:nvPr/>
          </p:nvPicPr>
          <p:blipFill>
            <a:blip r:embed="rId2" cstate="print"/>
            <a:srcRect/>
            <a:stretch>
              <a:fillRect/>
            </a:stretch>
          </p:blipFill>
          <p:spPr bwMode="auto">
            <a:xfrm>
              <a:off x="6952680" y="5066378"/>
              <a:ext cx="1735661" cy="1044713"/>
            </a:xfrm>
            <a:prstGeom prst="rect">
              <a:avLst/>
            </a:prstGeom>
            <a:noFill/>
          </p:spPr>
        </p:pic>
        <p:pic>
          <p:nvPicPr>
            <p:cNvPr id="10" name="Picture 2" descr="http://independent24.tv/wp-content/uploads/2014/08/Tajuddin-Rare-photos9tay.jpg"/>
            <p:cNvPicPr>
              <a:picLocks noChangeAspect="1" noChangeArrowheads="1"/>
            </p:cNvPicPr>
            <p:nvPr/>
          </p:nvPicPr>
          <p:blipFill>
            <a:blip r:embed="rId2" cstate="print"/>
            <a:srcRect/>
            <a:stretch>
              <a:fillRect/>
            </a:stretch>
          </p:blipFill>
          <p:spPr bwMode="auto">
            <a:xfrm>
              <a:off x="5089246" y="5208161"/>
              <a:ext cx="1735661" cy="1044713"/>
            </a:xfrm>
            <a:prstGeom prst="rect">
              <a:avLst/>
            </a:prstGeom>
            <a:noFill/>
          </p:spPr>
        </p:pic>
        <p:pic>
          <p:nvPicPr>
            <p:cNvPr id="11" name="Picture 2" descr="http://independent24.tv/wp-content/uploads/2014/08/Tajuddin-Rare-photos9tay.jpg"/>
            <p:cNvPicPr>
              <a:picLocks noChangeAspect="1" noChangeArrowheads="1"/>
            </p:cNvPicPr>
            <p:nvPr/>
          </p:nvPicPr>
          <p:blipFill>
            <a:blip r:embed="rId2" cstate="print"/>
            <a:srcRect/>
            <a:stretch>
              <a:fillRect/>
            </a:stretch>
          </p:blipFill>
          <p:spPr bwMode="auto">
            <a:xfrm>
              <a:off x="3144983" y="5208160"/>
              <a:ext cx="1735661" cy="1044713"/>
            </a:xfrm>
            <a:prstGeom prst="rect">
              <a:avLst/>
            </a:prstGeom>
            <a:noFill/>
          </p:spPr>
        </p:pic>
        <p:pic>
          <p:nvPicPr>
            <p:cNvPr id="12" name="Picture 2" descr="http://independent24.tv/wp-content/uploads/2014/08/Tajuddin-Rare-photos9tay.jpg"/>
            <p:cNvPicPr>
              <a:picLocks noChangeAspect="1" noChangeArrowheads="1"/>
            </p:cNvPicPr>
            <p:nvPr/>
          </p:nvPicPr>
          <p:blipFill>
            <a:blip r:embed="rId2" cstate="print"/>
            <a:srcRect/>
            <a:stretch>
              <a:fillRect/>
            </a:stretch>
          </p:blipFill>
          <p:spPr bwMode="auto">
            <a:xfrm>
              <a:off x="974446" y="5173525"/>
              <a:ext cx="1735661" cy="1044713"/>
            </a:xfrm>
            <a:prstGeom prst="rect">
              <a:avLst/>
            </a:prstGeom>
            <a:noFill/>
          </p:spPr>
        </p:pic>
        <p:pic>
          <p:nvPicPr>
            <p:cNvPr id="13" name="Picture 2" descr="http://independent24.tv/wp-content/uploads/2014/08/Tajuddin-Rare-photos9tay.jpg"/>
            <p:cNvPicPr>
              <a:picLocks noChangeAspect="1" noChangeArrowheads="1"/>
            </p:cNvPicPr>
            <p:nvPr/>
          </p:nvPicPr>
          <p:blipFill>
            <a:blip r:embed="rId2" cstate="print"/>
            <a:srcRect/>
            <a:stretch>
              <a:fillRect/>
            </a:stretch>
          </p:blipFill>
          <p:spPr bwMode="auto">
            <a:xfrm>
              <a:off x="6952681" y="1800485"/>
              <a:ext cx="1735661" cy="1044713"/>
            </a:xfrm>
            <a:prstGeom prst="rect">
              <a:avLst/>
            </a:prstGeom>
            <a:noFill/>
          </p:spPr>
        </p:pic>
        <p:pic>
          <p:nvPicPr>
            <p:cNvPr id="14" name="Picture 2" descr="http://independent24.tv/wp-content/uploads/2014/08/Tajuddin-Rare-photos9tay.jpg"/>
            <p:cNvPicPr>
              <a:picLocks noChangeAspect="1" noChangeArrowheads="1"/>
            </p:cNvPicPr>
            <p:nvPr/>
          </p:nvPicPr>
          <p:blipFill>
            <a:blip r:embed="rId2" cstate="print"/>
            <a:srcRect/>
            <a:stretch>
              <a:fillRect/>
            </a:stretch>
          </p:blipFill>
          <p:spPr bwMode="auto">
            <a:xfrm>
              <a:off x="974443" y="1645844"/>
              <a:ext cx="1735661" cy="1044713"/>
            </a:xfrm>
            <a:prstGeom prst="rect">
              <a:avLst/>
            </a:prstGeom>
            <a:noFill/>
          </p:spPr>
        </p:pic>
        <p:pic>
          <p:nvPicPr>
            <p:cNvPr id="15" name="Picture 2" descr="http://independent24.tv/wp-content/uploads/2014/08/Tajuddin-Rare-photos9tay.jpg"/>
            <p:cNvPicPr>
              <a:picLocks noChangeAspect="1" noChangeArrowheads="1"/>
            </p:cNvPicPr>
            <p:nvPr/>
          </p:nvPicPr>
          <p:blipFill>
            <a:blip r:embed="rId2" cstate="print"/>
            <a:srcRect/>
            <a:stretch>
              <a:fillRect/>
            </a:stretch>
          </p:blipFill>
          <p:spPr bwMode="auto">
            <a:xfrm>
              <a:off x="1000231" y="2845198"/>
              <a:ext cx="1735661" cy="1044713"/>
            </a:xfrm>
            <a:prstGeom prst="rect">
              <a:avLst/>
            </a:prstGeom>
            <a:noFill/>
          </p:spPr>
        </p:pic>
        <p:pic>
          <p:nvPicPr>
            <p:cNvPr id="16" name="Picture 2" descr="http://independent24.tv/wp-content/uploads/2014/08/Tajuddin-Rare-photos9tay.jpg"/>
            <p:cNvPicPr>
              <a:picLocks noChangeAspect="1" noChangeArrowheads="1"/>
            </p:cNvPicPr>
            <p:nvPr/>
          </p:nvPicPr>
          <p:blipFill>
            <a:blip r:embed="rId2" cstate="print"/>
            <a:srcRect/>
            <a:stretch>
              <a:fillRect/>
            </a:stretch>
          </p:blipFill>
          <p:spPr bwMode="auto">
            <a:xfrm>
              <a:off x="974444" y="4021665"/>
              <a:ext cx="1735661" cy="1044713"/>
            </a:xfrm>
            <a:prstGeom prst="rect">
              <a:avLst/>
            </a:prstGeom>
            <a:noFill/>
          </p:spPr>
        </p:pic>
        <p:pic>
          <p:nvPicPr>
            <p:cNvPr id="18" name="Picture 2" descr="http://independent24.tv/wp-content/uploads/2014/08/Tajuddin-Rare-photos9tay.jpg"/>
            <p:cNvPicPr>
              <a:picLocks noChangeAspect="1" noChangeArrowheads="1"/>
            </p:cNvPicPr>
            <p:nvPr/>
          </p:nvPicPr>
          <p:blipFill>
            <a:blip r:embed="rId2" cstate="print"/>
            <a:srcRect/>
            <a:stretch>
              <a:fillRect/>
            </a:stretch>
          </p:blipFill>
          <p:spPr bwMode="auto">
            <a:xfrm>
              <a:off x="6952682" y="4013590"/>
              <a:ext cx="1735661" cy="1044713"/>
            </a:xfrm>
            <a:prstGeom prst="rect">
              <a:avLst/>
            </a:prstGeom>
            <a:noFill/>
          </p:spPr>
        </p:pic>
        <p:pic>
          <p:nvPicPr>
            <p:cNvPr id="19" name="Picture 2" descr="http://independent24.tv/wp-content/uploads/2014/08/Tajuddin-Rare-photos9tay.jpg"/>
            <p:cNvPicPr>
              <a:picLocks noChangeAspect="1" noChangeArrowheads="1"/>
            </p:cNvPicPr>
            <p:nvPr/>
          </p:nvPicPr>
          <p:blipFill>
            <a:blip r:embed="rId2" cstate="print"/>
            <a:srcRect/>
            <a:stretch>
              <a:fillRect/>
            </a:stretch>
          </p:blipFill>
          <p:spPr bwMode="auto">
            <a:xfrm>
              <a:off x="6918046" y="2845198"/>
              <a:ext cx="1735661" cy="1044713"/>
            </a:xfrm>
            <a:prstGeom prst="rect">
              <a:avLst/>
            </a:prstGeom>
            <a:noFill/>
          </p:spPr>
        </p:pic>
      </p:grpSp>
      <p:sp>
        <p:nvSpPr>
          <p:cNvPr id="21" name="TextBox 20"/>
          <p:cNvSpPr txBox="1"/>
          <p:nvPr/>
        </p:nvSpPr>
        <p:spPr>
          <a:xfrm>
            <a:off x="3429000" y="2209800"/>
            <a:ext cx="1981200" cy="2677656"/>
          </a:xfrm>
          <a:prstGeom prst="rect">
            <a:avLst/>
          </a:prstGeom>
          <a:noFill/>
        </p:spPr>
        <p:txBody>
          <a:bodyPr wrap="square" rtlCol="0">
            <a:spAutoFit/>
          </a:bodyPr>
          <a:lstStyle/>
          <a:p>
            <a:r>
              <a:rPr lang="bn-IN" sz="2400" b="1" dirty="0" smtClean="0">
                <a:latin typeface="NikoshBAN" pitchFamily="2" charset="0"/>
                <a:cs typeface="NikoshBAN" pitchFamily="2" charset="0"/>
              </a:rPr>
              <a:t>উক্ত প্রবন্ধটিতে মানব জাতির আত্মপরিচয় তুলে ধরতে নানা ধরনের ভূমিকার কথা বর্ণিত হয়েছে।  </a:t>
            </a:r>
            <a:endParaRPr lang="en-US" sz="2400" b="1" dirty="0">
              <a:latin typeface="NikoshBAN" pitchFamily="2" charset="0"/>
              <a:cs typeface="NikoshBAN" pitchFamily="2" charset="0"/>
            </a:endParaRPr>
          </a:p>
        </p:txBody>
      </p:sp>
      <p:sp>
        <p:nvSpPr>
          <p:cNvPr id="17" name="TextBox 16"/>
          <p:cNvSpPr txBox="1"/>
          <p:nvPr/>
        </p:nvSpPr>
        <p:spPr>
          <a:xfrm>
            <a:off x="2667000" y="1524000"/>
            <a:ext cx="3886200" cy="646331"/>
          </a:xfrm>
          <a:prstGeom prst="rect">
            <a:avLst/>
          </a:prstGeom>
          <a:noFill/>
        </p:spPr>
        <p:txBody>
          <a:bodyPr wrap="square" rtlCol="0">
            <a:spAutoFit/>
          </a:bodyPr>
          <a:lstStyle/>
          <a:p>
            <a:pPr algn="ctr"/>
            <a:r>
              <a:rPr lang="bn-IN" sz="3600" b="1" u="sng" dirty="0" smtClean="0">
                <a:latin typeface="NikoshBAN" pitchFamily="2" charset="0"/>
                <a:cs typeface="NikoshBAN" pitchFamily="2" charset="0"/>
              </a:rPr>
              <a:t>পাঠ পরিচিতি </a:t>
            </a:r>
            <a:endParaRPr lang="en-US" sz="3600" b="1" u="sng" dirty="0">
              <a:latin typeface="NikoshBAN" pitchFamily="2" charset="0"/>
              <a:cs typeface="NikoshBAN" pitchFamily="2" charset="0"/>
            </a:endParaRPr>
          </a:p>
        </p:txBody>
      </p:sp>
    </p:spTree>
    <p:extLst>
      <p:ext uri="{BB962C8B-B14F-4D97-AF65-F5344CB8AC3E}">
        <p14:creationId xmlns:p14="http://schemas.microsoft.com/office/powerpoint/2010/main" xmlns="" val="213389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0"/>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xit" presetSubtype="0" fill="hold" grpId="1" nodeType="clickEffect">
                                  <p:stCondLst>
                                    <p:cond delay="0"/>
                                  </p:stCondLst>
                                  <p:childTnLst>
                                    <p:anim calcmode="lin" valueType="num">
                                      <p:cBhvr>
                                        <p:cTn id="25" dur="1000"/>
                                        <p:tgtEl>
                                          <p:spTgt spid="2"/>
                                        </p:tgtEl>
                                        <p:attrNameLst>
                                          <p:attrName>ppt_w</p:attrName>
                                        </p:attrNameLst>
                                      </p:cBhvr>
                                      <p:tavLst>
                                        <p:tav tm="0">
                                          <p:val>
                                            <p:strVal val="ppt_w"/>
                                          </p:val>
                                        </p:tav>
                                        <p:tav tm="100000">
                                          <p:val>
                                            <p:fltVal val="0"/>
                                          </p:val>
                                        </p:tav>
                                      </p:tavLst>
                                    </p:anim>
                                    <p:anim calcmode="lin" valueType="num">
                                      <p:cBhvr>
                                        <p:cTn id="26" dur="1000"/>
                                        <p:tgtEl>
                                          <p:spTgt spid="2"/>
                                        </p:tgtEl>
                                        <p:attrNameLst>
                                          <p:attrName>ppt_h</p:attrName>
                                        </p:attrNameLst>
                                      </p:cBhvr>
                                      <p:tavLst>
                                        <p:tav tm="0">
                                          <p:val>
                                            <p:strVal val="ppt_h"/>
                                          </p:val>
                                        </p:tav>
                                        <p:tav tm="100000">
                                          <p:val>
                                            <p:fltVal val="0"/>
                                          </p:val>
                                        </p:tav>
                                      </p:tavLst>
                                    </p:anim>
                                    <p:anim calcmode="lin" valueType="num">
                                      <p:cBhvr>
                                        <p:cTn id="27" dur="1000"/>
                                        <p:tgtEl>
                                          <p:spTgt spid="2"/>
                                        </p:tgtEl>
                                        <p:attrNameLst>
                                          <p:attrName>style.rotation</p:attrName>
                                        </p:attrNameLst>
                                      </p:cBhvr>
                                      <p:tavLst>
                                        <p:tav tm="0">
                                          <p:val>
                                            <p:fltVal val="0"/>
                                          </p:val>
                                        </p:tav>
                                        <p:tav tm="100000">
                                          <p:val>
                                            <p:fltVal val="90"/>
                                          </p:val>
                                        </p:tav>
                                      </p:tavLst>
                                    </p:anim>
                                    <p:animEffect transition="out" filter="fade">
                                      <p:cBhvr>
                                        <p:cTn id="28" dur="1000"/>
                                        <p:tgtEl>
                                          <p:spTgt spid="2"/>
                                        </p:tgtEl>
                                      </p:cBhvr>
                                    </p:animEffect>
                                    <p:set>
                                      <p:cBhvr>
                                        <p:cTn id="29" dur="1" fill="hold">
                                          <p:stCondLst>
                                            <p:cond delay="999"/>
                                          </p:stCondLst>
                                        </p:cTn>
                                        <p:tgtEl>
                                          <p:spTgt spid="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1000" fill="hold"/>
                                        <p:tgtEl>
                                          <p:spTgt spid="3"/>
                                        </p:tgtEl>
                                        <p:attrNameLst>
                                          <p:attrName>ppt_w</p:attrName>
                                        </p:attrNameLst>
                                      </p:cBhvr>
                                      <p:tavLst>
                                        <p:tav tm="0">
                                          <p:val>
                                            <p:fltVal val="0"/>
                                          </p:val>
                                        </p:tav>
                                        <p:tav tm="100000">
                                          <p:val>
                                            <p:strVal val="#ppt_w"/>
                                          </p:val>
                                        </p:tav>
                                      </p:tavLst>
                                    </p:anim>
                                    <p:anim calcmode="lin" valueType="num">
                                      <p:cBhvr>
                                        <p:cTn id="35" dur="1000" fill="hold"/>
                                        <p:tgtEl>
                                          <p:spTgt spid="3"/>
                                        </p:tgtEl>
                                        <p:attrNameLst>
                                          <p:attrName>ppt_h</p:attrName>
                                        </p:attrNameLst>
                                      </p:cBhvr>
                                      <p:tavLst>
                                        <p:tav tm="0">
                                          <p:val>
                                            <p:fltVal val="0"/>
                                          </p:val>
                                        </p:tav>
                                        <p:tav tm="100000">
                                          <p:val>
                                            <p:strVal val="#ppt_h"/>
                                          </p:val>
                                        </p:tav>
                                      </p:tavLst>
                                    </p:anim>
                                    <p:anim calcmode="lin" valueType="num">
                                      <p:cBhvr>
                                        <p:cTn id="36" dur="1000" fill="hold"/>
                                        <p:tgtEl>
                                          <p:spTgt spid="3"/>
                                        </p:tgtEl>
                                        <p:attrNameLst>
                                          <p:attrName>style.rotation</p:attrName>
                                        </p:attrNameLst>
                                      </p:cBhvr>
                                      <p:tavLst>
                                        <p:tav tm="0">
                                          <p:val>
                                            <p:fltVal val="90"/>
                                          </p:val>
                                        </p:tav>
                                        <p:tav tm="100000">
                                          <p:val>
                                            <p:fltVal val="0"/>
                                          </p:val>
                                        </p:tav>
                                      </p:tavLst>
                                    </p:anim>
                                    <p:animEffect transition="in" filter="fade">
                                      <p:cBhvr>
                                        <p:cTn id="37" dur="1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xit" presetSubtype="0" fill="hold" grpId="1" nodeType="clickEffect">
                                  <p:stCondLst>
                                    <p:cond delay="0"/>
                                  </p:stCondLst>
                                  <p:childTnLst>
                                    <p:anim calcmode="lin" valueType="num">
                                      <p:cBhvr>
                                        <p:cTn id="41" dur="1000"/>
                                        <p:tgtEl>
                                          <p:spTgt spid="3"/>
                                        </p:tgtEl>
                                        <p:attrNameLst>
                                          <p:attrName>ppt_w</p:attrName>
                                        </p:attrNameLst>
                                      </p:cBhvr>
                                      <p:tavLst>
                                        <p:tav tm="0">
                                          <p:val>
                                            <p:strVal val="ppt_w"/>
                                          </p:val>
                                        </p:tav>
                                        <p:tav tm="100000">
                                          <p:val>
                                            <p:fltVal val="0"/>
                                          </p:val>
                                        </p:tav>
                                      </p:tavLst>
                                    </p:anim>
                                    <p:anim calcmode="lin" valueType="num">
                                      <p:cBhvr>
                                        <p:cTn id="42" dur="1000"/>
                                        <p:tgtEl>
                                          <p:spTgt spid="3"/>
                                        </p:tgtEl>
                                        <p:attrNameLst>
                                          <p:attrName>ppt_h</p:attrName>
                                        </p:attrNameLst>
                                      </p:cBhvr>
                                      <p:tavLst>
                                        <p:tav tm="0">
                                          <p:val>
                                            <p:strVal val="ppt_h"/>
                                          </p:val>
                                        </p:tav>
                                        <p:tav tm="100000">
                                          <p:val>
                                            <p:fltVal val="0"/>
                                          </p:val>
                                        </p:tav>
                                      </p:tavLst>
                                    </p:anim>
                                    <p:anim calcmode="lin" valueType="num">
                                      <p:cBhvr>
                                        <p:cTn id="43" dur="1000"/>
                                        <p:tgtEl>
                                          <p:spTgt spid="3"/>
                                        </p:tgtEl>
                                        <p:attrNameLst>
                                          <p:attrName>style.rotation</p:attrName>
                                        </p:attrNameLst>
                                      </p:cBhvr>
                                      <p:tavLst>
                                        <p:tav tm="0">
                                          <p:val>
                                            <p:fltVal val="0"/>
                                          </p:val>
                                        </p:tav>
                                        <p:tav tm="100000">
                                          <p:val>
                                            <p:fltVal val="90"/>
                                          </p:val>
                                        </p:tav>
                                      </p:tavLst>
                                    </p:anim>
                                    <p:animEffect transition="out" filter="fade">
                                      <p:cBhvr>
                                        <p:cTn id="44" dur="1000"/>
                                        <p:tgtEl>
                                          <p:spTgt spid="3"/>
                                        </p:tgtEl>
                                      </p:cBhvr>
                                    </p:animEffect>
                                    <p:set>
                                      <p:cBhvr>
                                        <p:cTn id="45" dur="1" fill="hold">
                                          <p:stCondLst>
                                            <p:cond delay="999"/>
                                          </p:stCondLst>
                                        </p:cTn>
                                        <p:tgtEl>
                                          <p:spTgt spid="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p:cTn id="50" dur="1000" fill="hold"/>
                                        <p:tgtEl>
                                          <p:spTgt spid="4"/>
                                        </p:tgtEl>
                                        <p:attrNameLst>
                                          <p:attrName>ppt_w</p:attrName>
                                        </p:attrNameLst>
                                      </p:cBhvr>
                                      <p:tavLst>
                                        <p:tav tm="0">
                                          <p:val>
                                            <p:fltVal val="0"/>
                                          </p:val>
                                        </p:tav>
                                        <p:tav tm="100000">
                                          <p:val>
                                            <p:strVal val="#ppt_w"/>
                                          </p:val>
                                        </p:tav>
                                      </p:tavLst>
                                    </p:anim>
                                    <p:anim calcmode="lin" valueType="num">
                                      <p:cBhvr>
                                        <p:cTn id="51" dur="1000" fill="hold"/>
                                        <p:tgtEl>
                                          <p:spTgt spid="4"/>
                                        </p:tgtEl>
                                        <p:attrNameLst>
                                          <p:attrName>ppt_h</p:attrName>
                                        </p:attrNameLst>
                                      </p:cBhvr>
                                      <p:tavLst>
                                        <p:tav tm="0">
                                          <p:val>
                                            <p:fltVal val="0"/>
                                          </p:val>
                                        </p:tav>
                                        <p:tav tm="100000">
                                          <p:val>
                                            <p:strVal val="#ppt_h"/>
                                          </p:val>
                                        </p:tav>
                                      </p:tavLst>
                                    </p:anim>
                                    <p:anim calcmode="lin" valueType="num">
                                      <p:cBhvr>
                                        <p:cTn id="52" dur="1000" fill="hold"/>
                                        <p:tgtEl>
                                          <p:spTgt spid="4"/>
                                        </p:tgtEl>
                                        <p:attrNameLst>
                                          <p:attrName>style.rotation</p:attrName>
                                        </p:attrNameLst>
                                      </p:cBhvr>
                                      <p:tavLst>
                                        <p:tav tm="0">
                                          <p:val>
                                            <p:fltVal val="90"/>
                                          </p:val>
                                        </p:tav>
                                        <p:tav tm="100000">
                                          <p:val>
                                            <p:fltVal val="0"/>
                                          </p:val>
                                        </p:tav>
                                      </p:tavLst>
                                    </p:anim>
                                    <p:animEffect transition="in" filter="fade">
                                      <p:cBhvr>
                                        <p:cTn id="53" dur="10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xit" presetSubtype="0" fill="hold" grpId="1" nodeType="clickEffect">
                                  <p:stCondLst>
                                    <p:cond delay="0"/>
                                  </p:stCondLst>
                                  <p:childTnLst>
                                    <p:anim calcmode="lin" valueType="num">
                                      <p:cBhvr>
                                        <p:cTn id="57" dur="1000"/>
                                        <p:tgtEl>
                                          <p:spTgt spid="4"/>
                                        </p:tgtEl>
                                        <p:attrNameLst>
                                          <p:attrName>ppt_w</p:attrName>
                                        </p:attrNameLst>
                                      </p:cBhvr>
                                      <p:tavLst>
                                        <p:tav tm="0">
                                          <p:val>
                                            <p:strVal val="ppt_w"/>
                                          </p:val>
                                        </p:tav>
                                        <p:tav tm="100000">
                                          <p:val>
                                            <p:fltVal val="0"/>
                                          </p:val>
                                        </p:tav>
                                      </p:tavLst>
                                    </p:anim>
                                    <p:anim calcmode="lin" valueType="num">
                                      <p:cBhvr>
                                        <p:cTn id="58" dur="1000"/>
                                        <p:tgtEl>
                                          <p:spTgt spid="4"/>
                                        </p:tgtEl>
                                        <p:attrNameLst>
                                          <p:attrName>ppt_h</p:attrName>
                                        </p:attrNameLst>
                                      </p:cBhvr>
                                      <p:tavLst>
                                        <p:tav tm="0">
                                          <p:val>
                                            <p:strVal val="ppt_h"/>
                                          </p:val>
                                        </p:tav>
                                        <p:tav tm="100000">
                                          <p:val>
                                            <p:fltVal val="0"/>
                                          </p:val>
                                        </p:tav>
                                      </p:tavLst>
                                    </p:anim>
                                    <p:anim calcmode="lin" valueType="num">
                                      <p:cBhvr>
                                        <p:cTn id="59" dur="1000"/>
                                        <p:tgtEl>
                                          <p:spTgt spid="4"/>
                                        </p:tgtEl>
                                        <p:attrNameLst>
                                          <p:attrName>style.rotation</p:attrName>
                                        </p:attrNameLst>
                                      </p:cBhvr>
                                      <p:tavLst>
                                        <p:tav tm="0">
                                          <p:val>
                                            <p:fltVal val="0"/>
                                          </p:val>
                                        </p:tav>
                                        <p:tav tm="100000">
                                          <p:val>
                                            <p:fltVal val="90"/>
                                          </p:val>
                                        </p:tav>
                                      </p:tavLst>
                                    </p:anim>
                                    <p:animEffect transition="out" filter="fade">
                                      <p:cBhvr>
                                        <p:cTn id="60" dur="1000"/>
                                        <p:tgtEl>
                                          <p:spTgt spid="4"/>
                                        </p:tgtEl>
                                      </p:cBhvr>
                                    </p:animEffect>
                                    <p:set>
                                      <p:cBhvr>
                                        <p:cTn id="61" dur="1" fill="hold">
                                          <p:stCondLst>
                                            <p:cond delay="999"/>
                                          </p:stCondLst>
                                        </p:cTn>
                                        <p:tgtEl>
                                          <p:spTgt spid="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p:cTn id="66" dur="1000" fill="hold"/>
                                        <p:tgtEl>
                                          <p:spTgt spid="21"/>
                                        </p:tgtEl>
                                        <p:attrNameLst>
                                          <p:attrName>ppt_w</p:attrName>
                                        </p:attrNameLst>
                                      </p:cBhvr>
                                      <p:tavLst>
                                        <p:tav tm="0">
                                          <p:val>
                                            <p:fltVal val="0"/>
                                          </p:val>
                                        </p:tav>
                                        <p:tav tm="100000">
                                          <p:val>
                                            <p:strVal val="#ppt_w"/>
                                          </p:val>
                                        </p:tav>
                                      </p:tavLst>
                                    </p:anim>
                                    <p:anim calcmode="lin" valueType="num">
                                      <p:cBhvr>
                                        <p:cTn id="67" dur="1000" fill="hold"/>
                                        <p:tgtEl>
                                          <p:spTgt spid="21"/>
                                        </p:tgtEl>
                                        <p:attrNameLst>
                                          <p:attrName>ppt_h</p:attrName>
                                        </p:attrNameLst>
                                      </p:cBhvr>
                                      <p:tavLst>
                                        <p:tav tm="0">
                                          <p:val>
                                            <p:fltVal val="0"/>
                                          </p:val>
                                        </p:tav>
                                        <p:tav tm="100000">
                                          <p:val>
                                            <p:strVal val="#ppt_h"/>
                                          </p:val>
                                        </p:tav>
                                      </p:tavLst>
                                    </p:anim>
                                    <p:anim calcmode="lin" valueType="num">
                                      <p:cBhvr>
                                        <p:cTn id="68" dur="1000" fill="hold"/>
                                        <p:tgtEl>
                                          <p:spTgt spid="21"/>
                                        </p:tgtEl>
                                        <p:attrNameLst>
                                          <p:attrName>style.rotation</p:attrName>
                                        </p:attrNameLst>
                                      </p:cBhvr>
                                      <p:tavLst>
                                        <p:tav tm="0">
                                          <p:val>
                                            <p:fltVal val="90"/>
                                          </p:val>
                                        </p:tav>
                                        <p:tav tm="100000">
                                          <p:val>
                                            <p:fltVal val="0"/>
                                          </p:val>
                                        </p:tav>
                                      </p:tavLst>
                                    </p:anim>
                                    <p:animEffect transition="in" filter="fade">
                                      <p:cBhvr>
                                        <p:cTn id="6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21"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1" y="38994"/>
            <a:ext cx="3429001" cy="1200329"/>
          </a:xfrm>
          <a:prstGeom prst="rect">
            <a:avLst/>
          </a:prstGeom>
          <a:noFill/>
        </p:spPr>
        <p:txBody>
          <a:bodyPr wrap="square" rtlCol="0">
            <a:spAutoFit/>
          </a:bodyPr>
          <a:lstStyle/>
          <a:p>
            <a:r>
              <a:rPr lang="bn-IN" dirty="0" smtClean="0">
                <a:latin typeface="NikoshBAN" pitchFamily="2" charset="0"/>
                <a:cs typeface="NikoshBAN" pitchFamily="2" charset="0"/>
              </a:rPr>
              <a:t>                 </a:t>
            </a:r>
            <a:r>
              <a:rPr lang="bn-IN" sz="3600" b="1" dirty="0" smtClean="0">
                <a:latin typeface="NikoshBAN" pitchFamily="2" charset="0"/>
                <a:cs typeface="NikoshBAN" pitchFamily="2" charset="0"/>
              </a:rPr>
              <a:t>উল্লেখযোগ্য </a:t>
            </a:r>
          </a:p>
          <a:p>
            <a:r>
              <a:rPr lang="bn-IN" sz="3600" b="1" dirty="0">
                <a:latin typeface="NikoshBAN" pitchFamily="2" charset="0"/>
                <a:cs typeface="NikoshBAN" pitchFamily="2" charset="0"/>
              </a:rPr>
              <a:t> </a:t>
            </a:r>
            <a:r>
              <a:rPr lang="bn-IN" sz="3600" b="1" dirty="0" smtClean="0">
                <a:latin typeface="NikoshBAN" pitchFamily="2" charset="0"/>
                <a:cs typeface="NikoshBAN" pitchFamily="2" charset="0"/>
              </a:rPr>
              <a:t>        কিছু টীকা  </a:t>
            </a:r>
            <a:endParaRPr lang="en-US" sz="3600" b="1" dirty="0">
              <a:latin typeface="NikoshBAN" pitchFamily="2" charset="0"/>
              <a:cs typeface="NikoshBAN" pitchFamily="2" charset="0"/>
            </a:endParaRPr>
          </a:p>
        </p:txBody>
      </p:sp>
      <p:grpSp>
        <p:nvGrpSpPr>
          <p:cNvPr id="8" name="Group 7"/>
          <p:cNvGrpSpPr/>
          <p:nvPr/>
        </p:nvGrpSpPr>
        <p:grpSpPr>
          <a:xfrm>
            <a:off x="2590800" y="957814"/>
            <a:ext cx="3886200" cy="693761"/>
            <a:chOff x="2777836" y="1099020"/>
            <a:chExt cx="3886200" cy="693761"/>
          </a:xfrm>
        </p:grpSpPr>
        <p:sp>
          <p:nvSpPr>
            <p:cNvPr id="7" name="Rectangle 6"/>
            <p:cNvSpPr/>
            <p:nvPr/>
          </p:nvSpPr>
          <p:spPr>
            <a:xfrm>
              <a:off x="2909455" y="1099020"/>
              <a:ext cx="3719945" cy="5847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777836" y="1208006"/>
              <a:ext cx="3886200" cy="584775"/>
            </a:xfrm>
            <a:prstGeom prst="rect">
              <a:avLst/>
            </a:prstGeom>
            <a:noFill/>
          </p:spPr>
          <p:txBody>
            <a:bodyPr wrap="square" rtlCol="0">
              <a:spAutoFit/>
            </a:bodyPr>
            <a:lstStyle/>
            <a:p>
              <a:r>
                <a:rPr lang="bn-IN" sz="3200" dirty="0" smtClean="0">
                  <a:latin typeface="NikoshBAN" pitchFamily="2" charset="0"/>
                  <a:cs typeface="NikoshBAN" pitchFamily="2" charset="0"/>
                </a:rPr>
                <a:t>    </a:t>
              </a:r>
              <a:r>
                <a:rPr lang="bn-IN" sz="3200" b="1" dirty="0" smtClean="0">
                  <a:latin typeface="NikoshBAN" pitchFamily="2" charset="0"/>
                  <a:cs typeface="NikoshBAN" pitchFamily="2" charset="0"/>
                </a:rPr>
                <a:t>ইউরোপীয় রেনেসাঁস- </a:t>
              </a:r>
            </a:p>
          </p:txBody>
        </p:sp>
      </p:grpSp>
      <p:sp>
        <p:nvSpPr>
          <p:cNvPr id="4" name="Rectangle 3"/>
          <p:cNvSpPr/>
          <p:nvPr/>
        </p:nvSpPr>
        <p:spPr>
          <a:xfrm>
            <a:off x="1600200" y="2606457"/>
            <a:ext cx="5943600" cy="3108543"/>
          </a:xfrm>
          <a:prstGeom prst="rect">
            <a:avLst/>
          </a:prstGeom>
          <a:solidFill>
            <a:schemeClr val="accent3">
              <a:lumMod val="40000"/>
              <a:lumOff val="60000"/>
            </a:schemeClr>
          </a:solidFill>
        </p:spPr>
        <p:txBody>
          <a:bodyPr wrap="square">
            <a:spAutoFit/>
          </a:bodyPr>
          <a:lstStyle/>
          <a:p>
            <a:pPr lvl="0"/>
            <a:r>
              <a:rPr lang="bn-IN" sz="2400" dirty="0" smtClean="0">
                <a:solidFill>
                  <a:prstClr val="black"/>
                </a:solidFill>
                <a:latin typeface="NikoshBAN" pitchFamily="2" charset="0"/>
                <a:cs typeface="NikoshBAN" pitchFamily="2" charset="0"/>
              </a:rPr>
              <a:t>    </a:t>
            </a:r>
            <a:r>
              <a:rPr lang="bn-IN" sz="2800" b="1" dirty="0" smtClean="0">
                <a:solidFill>
                  <a:prstClr val="black"/>
                </a:solidFill>
                <a:latin typeface="NikoshBAN" pitchFamily="2" charset="0"/>
                <a:cs typeface="NikoshBAN" pitchFamily="2" charset="0"/>
              </a:rPr>
              <a:t>মধ্যযুগ </a:t>
            </a:r>
            <a:r>
              <a:rPr lang="bn-IN" sz="2800" b="1" dirty="0">
                <a:solidFill>
                  <a:prstClr val="black"/>
                </a:solidFill>
                <a:latin typeface="NikoshBAN" pitchFamily="2" charset="0"/>
                <a:cs typeface="NikoshBAN" pitchFamily="2" charset="0"/>
              </a:rPr>
              <a:t>থেকে আধুনিকযুগে উত্তরণই ইউরোপীয় রেনেসাঁস</a:t>
            </a:r>
            <a:r>
              <a:rPr lang="bn-IN" sz="2800" b="1" dirty="0" smtClean="0">
                <a:solidFill>
                  <a:prstClr val="black"/>
                </a:solidFill>
                <a:latin typeface="NikoshBAN" pitchFamily="2" charset="0"/>
                <a:cs typeface="NikoshBAN" pitchFamily="2" charset="0"/>
              </a:rPr>
              <a:t>। এ সময়ে ইউরোপে শিল্প-সাহিত্য, জ্ঞানচর্চা , ও চিন্তা- চেতনার ক্ষেত্রে আমূল পরিবর্তন  আসে এবং এই  নবজাগরণের মাধ্যমে আধুনিক যুগে উত্তরণই ইউরোপীয় রেনেসাঁস হিসেবে পরিচিত।</a:t>
            </a:r>
            <a:endParaRPr lang="en-US" sz="2800" b="1" dirty="0">
              <a:solidFill>
                <a:prstClr val="black"/>
              </a:solidFill>
              <a:latin typeface="NikoshBAN" pitchFamily="2" charset="0"/>
              <a:cs typeface="NikoshBAN" pitchFamily="2" charset="0"/>
            </a:endParaRPr>
          </a:p>
        </p:txBody>
      </p:sp>
    </p:spTree>
    <p:extLst>
      <p:ext uri="{BB962C8B-B14F-4D97-AF65-F5344CB8AC3E}">
        <p14:creationId xmlns:p14="http://schemas.microsoft.com/office/powerpoint/2010/main" xmlns="" val="89719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42"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out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741003"/>
            <a:ext cx="9143999" cy="830997"/>
          </a:xfrm>
          <a:prstGeom prst="rect">
            <a:avLst/>
          </a:prstGeom>
        </p:spPr>
        <p:txBody>
          <a:bodyPr wrap="square">
            <a:spAutoFit/>
          </a:bodyPr>
          <a:lstStyle/>
          <a:p>
            <a:pPr algn="ctr"/>
            <a:r>
              <a:rPr lang="bn-IN" sz="2400" b="1" dirty="0" smtClean="0">
                <a:latin typeface="NikoshBAN" pitchFamily="2" charset="0"/>
                <a:cs typeface="NikoshBAN" pitchFamily="2" charset="0"/>
              </a:rPr>
              <a:t> </a:t>
            </a:r>
            <a:r>
              <a:rPr lang="as-IN" sz="2400" b="1" dirty="0" smtClean="0">
                <a:latin typeface="NikoshBAN" pitchFamily="2" charset="0"/>
                <a:cs typeface="NikoshBAN" pitchFamily="2" charset="0"/>
              </a:rPr>
              <a:t>১৭৮৯ সা</a:t>
            </a:r>
            <a:r>
              <a:rPr lang="bn-IN" sz="2400" b="1" dirty="0" smtClean="0">
                <a:latin typeface="NikoshBAN" pitchFamily="2" charset="0"/>
                <a:cs typeface="NikoshBAN" pitchFamily="2" charset="0"/>
              </a:rPr>
              <a:t>লে</a:t>
            </a:r>
            <a:r>
              <a:rPr lang="as-IN" sz="2400" b="1" dirty="0" smtClean="0">
                <a:latin typeface="NikoshBAN" pitchFamily="2" charset="0"/>
                <a:cs typeface="NikoshBAN" pitchFamily="2" charset="0"/>
              </a:rPr>
              <a:t> </a:t>
            </a:r>
            <a:r>
              <a:rPr lang="as-IN" sz="2400" b="1" dirty="0">
                <a:latin typeface="NikoshBAN" pitchFamily="2" charset="0"/>
                <a:cs typeface="NikoshBAN" pitchFamily="2" charset="0"/>
              </a:rPr>
              <a:t>বাস্তিল </a:t>
            </a:r>
            <a:r>
              <a:rPr lang="as-IN" sz="2400" b="1" dirty="0" smtClean="0">
                <a:latin typeface="NikoshBAN" pitchFamily="2" charset="0"/>
                <a:cs typeface="NikoshBAN" pitchFamily="2" charset="0"/>
              </a:rPr>
              <a:t>দুর্গের</a:t>
            </a:r>
            <a:r>
              <a:rPr lang="bn-IN" sz="2400" b="1" dirty="0" smtClean="0">
                <a:latin typeface="NikoshBAN" pitchFamily="2" charset="0"/>
                <a:cs typeface="NikoshBAN" pitchFamily="2" charset="0"/>
              </a:rPr>
              <a:t> পতন হয়- যেখানে বন্দীদের </a:t>
            </a:r>
            <a:r>
              <a:rPr lang="as-IN" sz="2400" b="1" dirty="0" smtClean="0">
                <a:latin typeface="NikoshBAN" pitchFamily="2" charset="0"/>
                <a:cs typeface="NikoshBAN" pitchFamily="2" charset="0"/>
              </a:rPr>
              <a:t>একবার</a:t>
            </a:r>
            <a:r>
              <a:rPr lang="bn-IN" sz="2400" b="1" dirty="0" smtClean="0">
                <a:latin typeface="NikoshBAN" pitchFamily="2" charset="0"/>
                <a:cs typeface="NikoshBAN" pitchFamily="2" charset="0"/>
              </a:rPr>
              <a:t> </a:t>
            </a:r>
            <a:r>
              <a:rPr lang="as-IN" sz="2400" b="1" dirty="0" smtClean="0">
                <a:latin typeface="NikoshBAN" pitchFamily="2" charset="0"/>
                <a:cs typeface="NikoshBAN" pitchFamily="2" charset="0"/>
              </a:rPr>
              <a:t>প্রবেশ ক</a:t>
            </a:r>
            <a:r>
              <a:rPr lang="bn-IN" sz="2400" b="1" dirty="0" smtClean="0">
                <a:latin typeface="NikoshBAN" pitchFamily="2" charset="0"/>
                <a:cs typeface="NikoshBAN" pitchFamily="2" charset="0"/>
              </a:rPr>
              <a:t>রালে </a:t>
            </a:r>
            <a:r>
              <a:rPr lang="as-IN" sz="2400" b="1" dirty="0" smtClean="0">
                <a:latin typeface="NikoshBAN" pitchFamily="2" charset="0"/>
                <a:cs typeface="NikoshBAN" pitchFamily="2" charset="0"/>
              </a:rPr>
              <a:t> </a:t>
            </a:r>
            <a:r>
              <a:rPr lang="as-IN" sz="2400" b="1" dirty="0">
                <a:latin typeface="NikoshBAN" pitchFamily="2" charset="0"/>
                <a:cs typeface="NikoshBAN" pitchFamily="2" charset="0"/>
              </a:rPr>
              <a:t>জীবৎকালে বেরিয়ে আসার সম্ভাবনা থাকত না। </a:t>
            </a:r>
            <a:r>
              <a:rPr lang="as-IN" sz="2400" b="1" dirty="0" smtClean="0">
                <a:latin typeface="NikoshBAN" pitchFamily="2" charset="0"/>
                <a:cs typeface="NikoshBAN" pitchFamily="2" charset="0"/>
              </a:rPr>
              <a:t>।</a:t>
            </a:r>
            <a:r>
              <a:rPr lang="bn-IN" sz="2400" b="1" dirty="0" smtClean="0">
                <a:latin typeface="NikoshBAN" pitchFamily="2" charset="0"/>
                <a:cs typeface="NikoshBAN" pitchFamily="2" charset="0"/>
              </a:rPr>
              <a:t> </a:t>
            </a:r>
            <a:endParaRPr lang="as-IN" sz="2400" b="1" dirty="0">
              <a:effectLst/>
              <a:latin typeface="NikoshBAN" pitchFamily="2" charset="0"/>
              <a:cs typeface="NikoshBAN" pitchFamily="2" charset="0"/>
            </a:endParaRPr>
          </a:p>
        </p:txBody>
      </p:sp>
      <p:pic>
        <p:nvPicPr>
          <p:cNvPr id="3074" name="Picture 2" descr="http://s3.amazonaws.com/somewherein/assets/images/rezaghatokblog_1284901300_1-220px-Shuvolong_Waterfall.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6911" y="215910"/>
            <a:ext cx="3690798" cy="2768100"/>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http://s3.amazonaws.com/somewherein/assets/images/thumbs/nameless_1328974565_1-1.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997929" y="228600"/>
            <a:ext cx="3858128" cy="277619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6019800" y="3004792"/>
            <a:ext cx="1999265" cy="461665"/>
          </a:xfrm>
          <a:prstGeom prst="rect">
            <a:avLst/>
          </a:prstGeom>
        </p:spPr>
        <p:txBody>
          <a:bodyPr wrap="none">
            <a:spAutoFit/>
          </a:bodyPr>
          <a:lstStyle/>
          <a:p>
            <a:pPr algn="ctr"/>
            <a:r>
              <a:rPr lang="as-IN" sz="2400" b="1" dirty="0">
                <a:latin typeface="NikoshBAN" pitchFamily="2" charset="0"/>
                <a:cs typeface="NikoshBAN" pitchFamily="2" charset="0"/>
              </a:rPr>
              <a:t>বাস্তিলের পতন</a:t>
            </a:r>
            <a:endParaRPr lang="en-US" sz="2400" b="1" dirty="0">
              <a:latin typeface="NikoshBAN" pitchFamily="2" charset="0"/>
              <a:cs typeface="NikoshBAN" pitchFamily="2" charset="0"/>
            </a:endParaRPr>
          </a:p>
        </p:txBody>
      </p:sp>
      <p:sp>
        <p:nvSpPr>
          <p:cNvPr id="4" name="Rectangle 3"/>
          <p:cNvSpPr/>
          <p:nvPr/>
        </p:nvSpPr>
        <p:spPr>
          <a:xfrm>
            <a:off x="3810000" y="228600"/>
            <a:ext cx="1084236" cy="3046988"/>
          </a:xfrm>
          <a:prstGeom prst="rect">
            <a:avLst/>
          </a:prstGeom>
        </p:spPr>
        <p:txBody>
          <a:bodyPr wrap="square">
            <a:spAutoFit/>
          </a:bodyPr>
          <a:lstStyle/>
          <a:p>
            <a:pPr lvl="0" algn="ctr"/>
            <a:r>
              <a:rPr lang="bn-IN" sz="3200" b="1" dirty="0" smtClean="0">
                <a:solidFill>
                  <a:prstClr val="black"/>
                </a:solidFill>
                <a:latin typeface="NikoshBAN" pitchFamily="2" charset="0"/>
                <a:cs typeface="NikoshBAN" pitchFamily="2" charset="0"/>
              </a:rPr>
              <a:t>ফ</a:t>
            </a:r>
            <a:endParaRPr lang="en-US" sz="3200" b="1" dirty="0" smtClean="0">
              <a:solidFill>
                <a:prstClr val="black"/>
              </a:solidFill>
              <a:latin typeface="NikoshBAN" pitchFamily="2" charset="0"/>
              <a:cs typeface="NikoshBAN" pitchFamily="2" charset="0"/>
            </a:endParaRPr>
          </a:p>
          <a:p>
            <a:pPr lvl="0" algn="ctr"/>
            <a:r>
              <a:rPr lang="bn-IN" sz="3200" b="1" dirty="0" smtClean="0">
                <a:solidFill>
                  <a:prstClr val="black"/>
                </a:solidFill>
                <a:latin typeface="NikoshBAN" pitchFamily="2" charset="0"/>
                <a:cs typeface="NikoshBAN" pitchFamily="2" charset="0"/>
              </a:rPr>
              <a:t>রা</a:t>
            </a:r>
            <a:endParaRPr lang="en-US" sz="3200" b="1" dirty="0" smtClean="0">
              <a:solidFill>
                <a:prstClr val="black"/>
              </a:solidFill>
              <a:latin typeface="NikoshBAN" pitchFamily="2" charset="0"/>
              <a:cs typeface="NikoshBAN" pitchFamily="2" charset="0"/>
            </a:endParaRPr>
          </a:p>
          <a:p>
            <a:pPr lvl="0" algn="ctr"/>
            <a:r>
              <a:rPr lang="bn-IN" sz="3200" b="1" dirty="0" smtClean="0">
                <a:solidFill>
                  <a:prstClr val="black"/>
                </a:solidFill>
                <a:latin typeface="NikoshBAN" pitchFamily="2" charset="0"/>
                <a:cs typeface="NikoshBAN" pitchFamily="2" charset="0"/>
              </a:rPr>
              <a:t>সি      </a:t>
            </a:r>
          </a:p>
          <a:p>
            <a:pPr lvl="0" algn="ctr"/>
            <a:r>
              <a:rPr lang="bn-IN" sz="3200" b="1" dirty="0" smtClean="0">
                <a:solidFill>
                  <a:prstClr val="black"/>
                </a:solidFill>
                <a:latin typeface="NikoshBAN" pitchFamily="2" charset="0"/>
                <a:cs typeface="NikoshBAN" pitchFamily="2" charset="0"/>
              </a:rPr>
              <a:t>বি</a:t>
            </a:r>
            <a:endParaRPr lang="en-US" sz="3200" b="1" dirty="0" smtClean="0">
              <a:solidFill>
                <a:prstClr val="black"/>
              </a:solidFill>
              <a:latin typeface="NikoshBAN" pitchFamily="2" charset="0"/>
              <a:cs typeface="NikoshBAN" pitchFamily="2" charset="0"/>
            </a:endParaRPr>
          </a:p>
          <a:p>
            <a:pPr lvl="0" algn="ctr"/>
            <a:r>
              <a:rPr lang="bn-IN" sz="3200" b="1" dirty="0" smtClean="0">
                <a:solidFill>
                  <a:prstClr val="black"/>
                </a:solidFill>
                <a:latin typeface="NikoshBAN" pitchFamily="2" charset="0"/>
                <a:cs typeface="NikoshBAN" pitchFamily="2" charset="0"/>
              </a:rPr>
              <a:t>প্ল</a:t>
            </a:r>
            <a:endParaRPr lang="en-US" sz="3200" b="1" dirty="0" smtClean="0">
              <a:solidFill>
                <a:prstClr val="black"/>
              </a:solidFill>
              <a:latin typeface="NikoshBAN" pitchFamily="2" charset="0"/>
              <a:cs typeface="NikoshBAN" pitchFamily="2" charset="0"/>
            </a:endParaRPr>
          </a:p>
          <a:p>
            <a:pPr lvl="0" algn="ctr"/>
            <a:r>
              <a:rPr lang="bn-IN" sz="3200" b="1" dirty="0" smtClean="0">
                <a:solidFill>
                  <a:prstClr val="black"/>
                </a:solidFill>
                <a:latin typeface="NikoshBAN" pitchFamily="2" charset="0"/>
                <a:cs typeface="NikoshBAN" pitchFamily="2" charset="0"/>
              </a:rPr>
              <a:t>ব</a:t>
            </a:r>
            <a:endParaRPr lang="as-IN" sz="3200" b="1" dirty="0">
              <a:solidFill>
                <a:prstClr val="black"/>
              </a:solidFill>
              <a:latin typeface="NikoshBAN" pitchFamily="2" charset="0"/>
              <a:cs typeface="NikoshBAN" pitchFamily="2" charset="0"/>
            </a:endParaRPr>
          </a:p>
        </p:txBody>
      </p:sp>
      <p:sp>
        <p:nvSpPr>
          <p:cNvPr id="6" name="Rectangle 5"/>
          <p:cNvSpPr/>
          <p:nvPr/>
        </p:nvSpPr>
        <p:spPr>
          <a:xfrm>
            <a:off x="381000" y="3004792"/>
            <a:ext cx="2590800" cy="461665"/>
          </a:xfrm>
          <a:prstGeom prst="rect">
            <a:avLst/>
          </a:prstGeom>
        </p:spPr>
        <p:txBody>
          <a:bodyPr wrap="square">
            <a:spAutoFit/>
          </a:bodyPr>
          <a:lstStyle/>
          <a:p>
            <a:pPr algn="ctr"/>
            <a:r>
              <a:rPr lang="as-IN" sz="2400" b="1" dirty="0">
                <a:solidFill>
                  <a:prstClr val="black"/>
                </a:solidFill>
                <a:latin typeface="NikoshBAN" pitchFamily="2" charset="0"/>
                <a:cs typeface="NikoshBAN" pitchFamily="2" charset="0"/>
              </a:rPr>
              <a:t>বাস্তিল </a:t>
            </a:r>
            <a:r>
              <a:rPr lang="as-IN" sz="2400" b="1" dirty="0" smtClean="0">
                <a:solidFill>
                  <a:prstClr val="black"/>
                </a:solidFill>
                <a:latin typeface="NikoshBAN" pitchFamily="2" charset="0"/>
                <a:cs typeface="NikoshBAN" pitchFamily="2" charset="0"/>
              </a:rPr>
              <a:t>দুর্গ</a:t>
            </a:r>
            <a:endParaRPr lang="en-US" sz="2400" b="1" dirty="0"/>
          </a:p>
        </p:txBody>
      </p:sp>
      <p:grpSp>
        <p:nvGrpSpPr>
          <p:cNvPr id="8" name="Group 7"/>
          <p:cNvGrpSpPr/>
          <p:nvPr/>
        </p:nvGrpSpPr>
        <p:grpSpPr>
          <a:xfrm>
            <a:off x="381000" y="4800600"/>
            <a:ext cx="8382000" cy="1600200"/>
            <a:chOff x="2667000" y="4533900"/>
            <a:chExt cx="3352800" cy="1866900"/>
          </a:xfrm>
        </p:grpSpPr>
        <p:sp>
          <p:nvSpPr>
            <p:cNvPr id="7" name="Rounded Rectangle 6"/>
            <p:cNvSpPr/>
            <p:nvPr/>
          </p:nvSpPr>
          <p:spPr>
            <a:xfrm>
              <a:off x="2667000" y="4533900"/>
              <a:ext cx="3352800" cy="18669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43200" y="4733835"/>
              <a:ext cx="3276600" cy="1627796"/>
            </a:xfrm>
            <a:prstGeom prst="rect">
              <a:avLst/>
            </a:prstGeom>
          </p:spPr>
          <p:txBody>
            <a:bodyPr wrap="square">
              <a:spAutoFit/>
            </a:bodyPr>
            <a:lstStyle/>
            <a:p>
              <a:pPr algn="ctr"/>
              <a:r>
                <a:rPr lang="bn-IN" sz="3200" b="1" dirty="0">
                  <a:latin typeface="NikoshBAN" pitchFamily="2" charset="0"/>
                  <a:cs typeface="NikoshBAN" pitchFamily="2" charset="0"/>
                </a:rPr>
                <a:t>ফরাসি বিপ্লবের </a:t>
              </a:r>
              <a:r>
                <a:rPr lang="bn-IN" sz="3200" b="1" dirty="0" smtClean="0">
                  <a:latin typeface="NikoshBAN" pitchFamily="2" charset="0"/>
                  <a:cs typeface="NikoshBAN" pitchFamily="2" charset="0"/>
                </a:rPr>
                <a:t>পরপরই </a:t>
              </a:r>
              <a:r>
                <a:rPr lang="bn-IN" sz="3200" b="1" dirty="0">
                  <a:latin typeface="NikoshBAN" pitchFamily="2" charset="0"/>
                  <a:cs typeface="NikoshBAN" pitchFamily="2" charset="0"/>
                </a:rPr>
                <a:t>পৃথিবীর </a:t>
              </a:r>
              <a:r>
                <a:rPr lang="en-US" sz="3200" b="1" dirty="0" smtClean="0">
                  <a:latin typeface="NikoshBAN" pitchFamily="2" charset="0"/>
                  <a:cs typeface="NikoshBAN" pitchFamily="2" charset="0"/>
                </a:rPr>
                <a:t>     </a:t>
              </a:r>
            </a:p>
            <a:p>
              <a:pPr algn="ctr"/>
              <a:r>
                <a:rPr lang="en-US" sz="3200" b="1" dirty="0">
                  <a:latin typeface="NikoshBAN" pitchFamily="2" charset="0"/>
                  <a:cs typeface="NikoshBAN" pitchFamily="2" charset="0"/>
                </a:rPr>
                <a:t> </a:t>
              </a:r>
              <a:r>
                <a:rPr lang="en-US" sz="3200" b="1" dirty="0" smtClean="0">
                  <a:latin typeface="NikoshBAN" pitchFamily="2" charset="0"/>
                  <a:cs typeface="NikoshBAN" pitchFamily="2" charset="0"/>
                </a:rPr>
                <a:t>             </a:t>
              </a:r>
              <a:r>
                <a:rPr lang="bn-IN" sz="3200" b="1" dirty="0" smtClean="0">
                  <a:latin typeface="NikoshBAN" pitchFamily="2" charset="0"/>
                  <a:cs typeface="NikoshBAN" pitchFamily="2" charset="0"/>
                </a:rPr>
                <a:t>সেরা </a:t>
              </a:r>
              <a:r>
                <a:rPr lang="bn-IN" sz="3200" b="1" dirty="0">
                  <a:latin typeface="NikoshBAN" pitchFamily="2" charset="0"/>
                  <a:cs typeface="NikoshBAN" pitchFamily="2" charset="0"/>
                </a:rPr>
                <a:t>সব </a:t>
              </a:r>
              <a:endParaRPr lang="en-US" sz="3200" b="1" dirty="0" smtClean="0">
                <a:latin typeface="NikoshBAN" pitchFamily="2" charset="0"/>
                <a:cs typeface="NikoshBAN" pitchFamily="2" charset="0"/>
              </a:endParaRPr>
            </a:p>
            <a:p>
              <a:pPr algn="ctr"/>
              <a:r>
                <a:rPr lang="en-US" sz="3200" b="1" dirty="0" smtClean="0">
                  <a:latin typeface="NikoshBAN" pitchFamily="2" charset="0"/>
                  <a:cs typeface="NikoshBAN" pitchFamily="2" charset="0"/>
                </a:rPr>
                <a:t>   </a:t>
              </a:r>
              <a:r>
                <a:rPr lang="bn-IN" sz="3200" b="1" dirty="0" smtClean="0">
                  <a:latin typeface="NikoshBAN" pitchFamily="2" charset="0"/>
                  <a:cs typeface="NikoshBAN" pitchFamily="2" charset="0"/>
                </a:rPr>
                <a:t>জাদুঘরগুলো </a:t>
              </a:r>
              <a:r>
                <a:rPr lang="bn-IN" sz="3200" b="1" dirty="0">
                  <a:latin typeface="NikoshBAN" pitchFamily="2" charset="0"/>
                  <a:cs typeface="NikoshBAN" pitchFamily="2" charset="0"/>
                </a:rPr>
                <a:t>প্রতিষ্ঠিত হল। </a:t>
              </a:r>
              <a:endParaRPr lang="en-US" sz="3200" b="1" dirty="0">
                <a:latin typeface="NikoshBAN" pitchFamily="2" charset="0"/>
                <a:cs typeface="NikoshBAN" pitchFamily="2" charset="0"/>
              </a:endParaRPr>
            </a:p>
          </p:txBody>
        </p:sp>
      </p:grpSp>
    </p:spTree>
    <p:extLst>
      <p:ext uri="{BB962C8B-B14F-4D97-AF65-F5344CB8AC3E}">
        <p14:creationId xmlns:p14="http://schemas.microsoft.com/office/powerpoint/2010/main" xmlns="" val="336973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3076"/>
                                        </p:tgtEl>
                                        <p:attrNameLst>
                                          <p:attrName>style.visibility</p:attrName>
                                        </p:attrNameLst>
                                      </p:cBhvr>
                                      <p:to>
                                        <p:strVal val="visible"/>
                                      </p:to>
                                    </p:set>
                                    <p:anim calcmode="lin" valueType="num">
                                      <p:cBhvr>
                                        <p:cTn id="22" dur="1000" fill="hold"/>
                                        <p:tgtEl>
                                          <p:spTgt spid="3076"/>
                                        </p:tgtEl>
                                        <p:attrNameLst>
                                          <p:attrName>ppt_w</p:attrName>
                                        </p:attrNameLst>
                                      </p:cBhvr>
                                      <p:tavLst>
                                        <p:tav tm="0">
                                          <p:val>
                                            <p:fltVal val="0"/>
                                          </p:val>
                                        </p:tav>
                                        <p:tav tm="100000">
                                          <p:val>
                                            <p:strVal val="#ppt_w"/>
                                          </p:val>
                                        </p:tav>
                                      </p:tavLst>
                                    </p:anim>
                                    <p:anim calcmode="lin" valueType="num">
                                      <p:cBhvr>
                                        <p:cTn id="23" dur="1000" fill="hold"/>
                                        <p:tgtEl>
                                          <p:spTgt spid="3076"/>
                                        </p:tgtEl>
                                        <p:attrNameLst>
                                          <p:attrName>ppt_h</p:attrName>
                                        </p:attrNameLst>
                                      </p:cBhvr>
                                      <p:tavLst>
                                        <p:tav tm="0">
                                          <p:val>
                                            <p:fltVal val="0"/>
                                          </p:val>
                                        </p:tav>
                                        <p:tav tm="100000">
                                          <p:val>
                                            <p:strVal val="#ppt_h"/>
                                          </p:val>
                                        </p:tav>
                                      </p:tavLst>
                                    </p:anim>
                                    <p:anim calcmode="lin" valueType="num">
                                      <p:cBhvr>
                                        <p:cTn id="24" dur="1000" fill="hold"/>
                                        <p:tgtEl>
                                          <p:spTgt spid="3076"/>
                                        </p:tgtEl>
                                        <p:attrNameLst>
                                          <p:attrName>style.rotation</p:attrName>
                                        </p:attrNameLst>
                                      </p:cBhvr>
                                      <p:tavLst>
                                        <p:tav tm="0">
                                          <p:val>
                                            <p:fltVal val="90"/>
                                          </p:val>
                                        </p:tav>
                                        <p:tav tm="100000">
                                          <p:val>
                                            <p:fltVal val="0"/>
                                          </p:val>
                                        </p:tav>
                                      </p:tavLst>
                                    </p:anim>
                                    <p:animEffect transition="in" filter="fade">
                                      <p:cBhvr>
                                        <p:cTn id="25" dur="1000"/>
                                        <p:tgtEl>
                                          <p:spTgt spid="307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1000" fill="hold"/>
                                        <p:tgtEl>
                                          <p:spTgt spid="2"/>
                                        </p:tgtEl>
                                        <p:attrNameLst>
                                          <p:attrName>ppt_w</p:attrName>
                                        </p:attrNameLst>
                                      </p:cBhvr>
                                      <p:tavLst>
                                        <p:tav tm="0">
                                          <p:val>
                                            <p:fltVal val="0"/>
                                          </p:val>
                                        </p:tav>
                                        <p:tav tm="100000">
                                          <p:val>
                                            <p:strVal val="#ppt_w"/>
                                          </p:val>
                                        </p:tav>
                                      </p:tavLst>
                                    </p:anim>
                                    <p:anim calcmode="lin" valueType="num">
                                      <p:cBhvr>
                                        <p:cTn id="38" dur="1000" fill="hold"/>
                                        <p:tgtEl>
                                          <p:spTgt spid="2"/>
                                        </p:tgtEl>
                                        <p:attrNameLst>
                                          <p:attrName>ppt_h</p:attrName>
                                        </p:attrNameLst>
                                      </p:cBhvr>
                                      <p:tavLst>
                                        <p:tav tm="0">
                                          <p:val>
                                            <p:fltVal val="0"/>
                                          </p:val>
                                        </p:tav>
                                        <p:tav tm="100000">
                                          <p:val>
                                            <p:strVal val="#ppt_h"/>
                                          </p:val>
                                        </p:tav>
                                      </p:tavLst>
                                    </p:anim>
                                    <p:anim calcmode="lin" valueType="num">
                                      <p:cBhvr>
                                        <p:cTn id="39" dur="1000" fill="hold"/>
                                        <p:tgtEl>
                                          <p:spTgt spid="2"/>
                                        </p:tgtEl>
                                        <p:attrNameLst>
                                          <p:attrName>style.rotation</p:attrName>
                                        </p:attrNameLst>
                                      </p:cBhvr>
                                      <p:tavLst>
                                        <p:tav tm="0">
                                          <p:val>
                                            <p:fltVal val="90"/>
                                          </p:val>
                                        </p:tav>
                                        <p:tav tm="100000">
                                          <p:val>
                                            <p:fltVal val="0"/>
                                          </p:val>
                                        </p:tav>
                                      </p:tavLst>
                                    </p:anim>
                                    <p:animEffect transition="in" filter="fade">
                                      <p:cBhvr>
                                        <p:cTn id="40" dur="10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heel(1)">
                                      <p:cBhvr>
                                        <p:cTn id="45" dur="20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500" fill="hold"/>
                                        <p:tgtEl>
                                          <p:spTgt spid="8"/>
                                        </p:tgtEl>
                                        <p:attrNameLst>
                                          <p:attrName>ppt_w</p:attrName>
                                        </p:attrNameLst>
                                      </p:cBhvr>
                                      <p:tavLst>
                                        <p:tav tm="0">
                                          <p:val>
                                            <p:fltVal val="0"/>
                                          </p:val>
                                        </p:tav>
                                        <p:tav tm="100000">
                                          <p:val>
                                            <p:strVal val="#ppt_w"/>
                                          </p:val>
                                        </p:tav>
                                      </p:tavLst>
                                    </p:anim>
                                    <p:anim calcmode="lin" valueType="num">
                                      <p:cBhvr>
                                        <p:cTn id="51" dur="500" fill="hold"/>
                                        <p:tgtEl>
                                          <p:spTgt spid="8"/>
                                        </p:tgtEl>
                                        <p:attrNameLst>
                                          <p:attrName>ppt_h</p:attrName>
                                        </p:attrNameLst>
                                      </p:cBhvr>
                                      <p:tavLst>
                                        <p:tav tm="0">
                                          <p:val>
                                            <p:fltVal val="0"/>
                                          </p:val>
                                        </p:tav>
                                        <p:tav tm="100000">
                                          <p:val>
                                            <p:strVal val="#ppt_h"/>
                                          </p:val>
                                        </p:tav>
                                      </p:tavLst>
                                    </p:anim>
                                    <p:animEffect transition="in" filter="fade">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t0.gstatic.com/images?q=tbn:ANd9GcTBUvaqfEnmpxQOeXwIqJckKToFoNKBzR_d76FISkP3DXYH_KRn"/>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4600" y="3349463"/>
            <a:ext cx="3733800" cy="305467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168237" y="443529"/>
            <a:ext cx="4038600" cy="646331"/>
          </a:xfrm>
          <a:prstGeom prst="rect">
            <a:avLst/>
          </a:prstGeom>
          <a:noFill/>
        </p:spPr>
        <p:txBody>
          <a:bodyPr wrap="square" rtlCol="0">
            <a:spAutoFit/>
          </a:bodyPr>
          <a:lstStyle/>
          <a:p>
            <a:pPr algn="ctr"/>
            <a:r>
              <a:rPr lang="bn-IN" b="1" dirty="0" smtClean="0">
                <a:latin typeface="NikoshBAN" pitchFamily="2" charset="0"/>
                <a:cs typeface="NikoshBAN" pitchFamily="2" charset="0"/>
              </a:rPr>
              <a:t>                           </a:t>
            </a:r>
            <a:r>
              <a:rPr lang="bn-IN" sz="3600" b="1" dirty="0" smtClean="0">
                <a:latin typeface="NikoshBAN" pitchFamily="2" charset="0"/>
                <a:cs typeface="NikoshBAN" pitchFamily="2" charset="0"/>
              </a:rPr>
              <a:t>রুশ বিপ্লব </a:t>
            </a:r>
            <a:endParaRPr lang="en-US" sz="3600" b="1" dirty="0">
              <a:latin typeface="NikoshBAN" pitchFamily="2" charset="0"/>
              <a:cs typeface="NikoshBAN" pitchFamily="2" charset="0"/>
            </a:endParaRPr>
          </a:p>
        </p:txBody>
      </p:sp>
      <p:grpSp>
        <p:nvGrpSpPr>
          <p:cNvPr id="7" name="Group 6"/>
          <p:cNvGrpSpPr/>
          <p:nvPr/>
        </p:nvGrpSpPr>
        <p:grpSpPr>
          <a:xfrm>
            <a:off x="533400" y="1371600"/>
            <a:ext cx="8153400" cy="1977863"/>
            <a:chOff x="1905000" y="1371600"/>
            <a:chExt cx="5029200" cy="1977863"/>
          </a:xfrm>
        </p:grpSpPr>
        <p:sp>
          <p:nvSpPr>
            <p:cNvPr id="5" name="Rectangle 4"/>
            <p:cNvSpPr/>
            <p:nvPr/>
          </p:nvSpPr>
          <p:spPr>
            <a:xfrm>
              <a:off x="1905000" y="1371600"/>
              <a:ext cx="5029200" cy="197786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438400" y="1371600"/>
              <a:ext cx="4267200" cy="1569660"/>
            </a:xfrm>
            <a:prstGeom prst="rect">
              <a:avLst/>
            </a:prstGeom>
            <a:noFill/>
          </p:spPr>
          <p:txBody>
            <a:bodyPr wrap="square" rtlCol="0">
              <a:spAutoFit/>
            </a:bodyPr>
            <a:lstStyle/>
            <a:p>
              <a:r>
                <a:rPr lang="bn-IN" sz="2400" b="1" dirty="0" smtClean="0">
                  <a:latin typeface="NikoshBAN" pitchFamily="2" charset="0"/>
                  <a:cs typeface="NikoshBAN" pitchFamily="2" charset="0"/>
                </a:rPr>
                <a:t>১৯১৭ সালে ৭ই নভেম্বর বিপ্লবী নেতা লেনিনের নেতৃত্বে রাশিয়ায় সর্বহারা দল বলশেভিক অয়ার্টি  সেখাঙ্কার জারতন্ত্রকে হটিয়ে রাষ্ট্র ক্ষমতা দখল করে।এই বিপ্লবের মাধ্যমে রাশিয়ায় সমাজতন্ত্র প্রতিষ্ঠিত হয় </a:t>
              </a:r>
              <a:endParaRPr lang="en-US" sz="2400" b="1" dirty="0">
                <a:latin typeface="NikoshBAN" pitchFamily="2" charset="0"/>
                <a:cs typeface="NikoshBAN" pitchFamily="2" charset="0"/>
              </a:endParaRPr>
            </a:p>
          </p:txBody>
        </p:sp>
      </p:grpSp>
      <p:sp>
        <p:nvSpPr>
          <p:cNvPr id="6" name="Rectangle 5"/>
          <p:cNvSpPr/>
          <p:nvPr/>
        </p:nvSpPr>
        <p:spPr>
          <a:xfrm>
            <a:off x="3760176" y="6444734"/>
            <a:ext cx="1050288" cy="461665"/>
          </a:xfrm>
          <a:prstGeom prst="rect">
            <a:avLst/>
          </a:prstGeom>
        </p:spPr>
        <p:txBody>
          <a:bodyPr wrap="none">
            <a:spAutoFit/>
          </a:bodyPr>
          <a:lstStyle/>
          <a:p>
            <a:r>
              <a:rPr lang="bn-IN" sz="2400" b="1" dirty="0" smtClean="0">
                <a:latin typeface="NikoshBAN" pitchFamily="2" charset="0"/>
                <a:cs typeface="NikoshBAN" pitchFamily="2" charset="0"/>
              </a:rPr>
              <a:t>লেনিন</a:t>
            </a:r>
            <a:r>
              <a:rPr lang="bn-IN" sz="2400" dirty="0" smtClean="0">
                <a:latin typeface="NikoshBAN" pitchFamily="2" charset="0"/>
                <a:cs typeface="NikoshBAN" pitchFamily="2" charset="0"/>
              </a:rPr>
              <a:t> </a:t>
            </a:r>
            <a:endParaRPr lang="en-US" sz="2400" dirty="0"/>
          </a:p>
        </p:txBody>
      </p:sp>
    </p:spTree>
    <p:extLst>
      <p:ext uri="{BB962C8B-B14F-4D97-AF65-F5344CB8AC3E}">
        <p14:creationId xmlns:p14="http://schemas.microsoft.com/office/powerpoint/2010/main" xmlns="" val="85691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wipe(down)">
                                      <p:cBhvr>
                                        <p:cTn id="21" dur="500"/>
                                        <p:tgtEl>
                                          <p:spTgt spid="205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6688" y="5314985"/>
            <a:ext cx="8645912" cy="830997"/>
          </a:xfrm>
          <a:prstGeom prst="rect">
            <a:avLst/>
          </a:prstGeom>
          <a:noFill/>
        </p:spPr>
        <p:txBody>
          <a:bodyPr wrap="square" rtlCol="0">
            <a:spAutoFit/>
          </a:bodyPr>
          <a:lstStyle/>
          <a:p>
            <a:r>
              <a:rPr lang="bn-IN" sz="2400" b="1" dirty="0" smtClean="0">
                <a:solidFill>
                  <a:schemeClr val="accent2"/>
                </a:solidFill>
                <a:latin typeface="NikoshBAN" pitchFamily="2" charset="0"/>
                <a:cs typeface="NikoshBAN" pitchFamily="2" charset="0"/>
              </a:rPr>
              <a:t>গ দল</a:t>
            </a:r>
            <a:r>
              <a:rPr lang="en-US" sz="2400" b="1" dirty="0" smtClean="0">
                <a:solidFill>
                  <a:schemeClr val="accent2"/>
                </a:solidFill>
                <a:latin typeface="NikoshBAN" pitchFamily="2" charset="0"/>
                <a:cs typeface="NikoshBAN" pitchFamily="2" charset="0"/>
              </a:rPr>
              <a:t> </a:t>
            </a:r>
            <a:r>
              <a:rPr lang="en-US" sz="2400" b="1" dirty="0">
                <a:solidFill>
                  <a:srgbClr val="FFFF00"/>
                </a:solidFill>
                <a:latin typeface="NikoshBAN" pitchFamily="2" charset="0"/>
                <a:cs typeface="NikoshBAN" pitchFamily="2" charset="0"/>
              </a:rPr>
              <a:t> </a:t>
            </a:r>
            <a:r>
              <a:rPr lang="en-US" sz="2400" b="1" dirty="0" smtClean="0">
                <a:latin typeface="NikoshBAN" pitchFamily="2" charset="0"/>
                <a:cs typeface="NikoshBAN" pitchFamily="2" charset="0"/>
              </a:rPr>
              <a:t>-  </a:t>
            </a:r>
            <a:r>
              <a:rPr lang="bn-IN" sz="2400" b="1" dirty="0" smtClean="0">
                <a:latin typeface="NikoshBAN" pitchFamily="2" charset="0"/>
                <a:cs typeface="NikoshBAN" pitchFamily="2" charset="0"/>
              </a:rPr>
              <a:t>জাদুঘরে কী কী জিনিস প্রদর্শিত ও সংরক্ষিত হয় তার একটি তালিকা প্রস্তুত কর।   </a:t>
            </a:r>
            <a:endParaRPr lang="en-US" sz="2400" b="1" dirty="0">
              <a:latin typeface="NikoshBAN" pitchFamily="2" charset="0"/>
              <a:cs typeface="NikoshBAN" pitchFamily="2" charset="0"/>
            </a:endParaRPr>
          </a:p>
        </p:txBody>
      </p:sp>
      <p:grpSp>
        <p:nvGrpSpPr>
          <p:cNvPr id="6" name="Group 5"/>
          <p:cNvGrpSpPr/>
          <p:nvPr/>
        </p:nvGrpSpPr>
        <p:grpSpPr>
          <a:xfrm>
            <a:off x="2196040" y="457200"/>
            <a:ext cx="4182533" cy="3429000"/>
            <a:chOff x="2196040" y="457200"/>
            <a:chExt cx="4182533" cy="3727966"/>
          </a:xfrm>
        </p:grpSpPr>
        <p:sp>
          <p:nvSpPr>
            <p:cNvPr id="2" name="TextBox 1"/>
            <p:cNvSpPr txBox="1"/>
            <p:nvPr/>
          </p:nvSpPr>
          <p:spPr>
            <a:xfrm>
              <a:off x="2286000" y="457200"/>
              <a:ext cx="4038600" cy="646331"/>
            </a:xfrm>
            <a:prstGeom prst="rect">
              <a:avLst/>
            </a:prstGeom>
            <a:noFill/>
          </p:spPr>
          <p:txBody>
            <a:bodyPr wrap="square" rtlCol="0">
              <a:spAutoFit/>
            </a:bodyPr>
            <a:lstStyle/>
            <a:p>
              <a:pPr algn="ctr"/>
              <a:r>
                <a:rPr lang="bn-IN" sz="3600" dirty="0" smtClean="0">
                  <a:latin typeface="NikoshBAN" pitchFamily="2" charset="0"/>
                  <a:cs typeface="NikoshBAN" pitchFamily="2" charset="0"/>
                </a:rPr>
                <a:t>         </a:t>
              </a:r>
              <a:r>
                <a:rPr lang="bn-IN" sz="3600" b="1" dirty="0" smtClean="0">
                  <a:latin typeface="NikoshBAN" pitchFamily="2" charset="0"/>
                  <a:cs typeface="NikoshBAN" pitchFamily="2" charset="0"/>
                </a:rPr>
                <a:t>দলীয়কাজ</a:t>
              </a:r>
              <a:endParaRPr lang="en-US" sz="3600" b="1" dirty="0">
                <a:latin typeface="NikoshBAN" pitchFamily="2" charset="0"/>
                <a:cs typeface="NikoshBAN" pitchFamily="2" charset="0"/>
              </a:endParaRPr>
            </a:p>
          </p:txBody>
        </p:sp>
        <p:pic>
          <p:nvPicPr>
            <p:cNvPr id="13314" name="Picture 2" descr="https://encrypted-tbn3.gstatic.com/images?q=tbn:ANd9GcSg56765EJBX15Epoz1NW2pddJ6mSqoGgH2V-W2Sj_7Uiry2flM"/>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96040" y="1213366"/>
              <a:ext cx="4182533" cy="297180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4" name="Rectangle 3"/>
          <p:cNvSpPr/>
          <p:nvPr/>
        </p:nvSpPr>
        <p:spPr>
          <a:xfrm>
            <a:off x="762000" y="4424293"/>
            <a:ext cx="7467600" cy="461665"/>
          </a:xfrm>
          <a:prstGeom prst="rect">
            <a:avLst/>
          </a:prstGeom>
        </p:spPr>
        <p:txBody>
          <a:bodyPr wrap="square">
            <a:spAutoFit/>
          </a:bodyPr>
          <a:lstStyle/>
          <a:p>
            <a:r>
              <a:rPr lang="bn-IN" sz="2400" b="1" dirty="0">
                <a:solidFill>
                  <a:srgbClr val="FF0000"/>
                </a:solidFill>
                <a:latin typeface="NikoshBAN" pitchFamily="2" charset="0"/>
                <a:cs typeface="NikoshBAN" pitchFamily="2" charset="0"/>
              </a:rPr>
              <a:t>ক </a:t>
            </a:r>
            <a:r>
              <a:rPr lang="bn-IN" sz="2400" b="1" dirty="0" smtClean="0">
                <a:solidFill>
                  <a:srgbClr val="FF0000"/>
                </a:solidFill>
                <a:latin typeface="NikoshBAN" pitchFamily="2" charset="0"/>
                <a:cs typeface="NikoshBAN" pitchFamily="2" charset="0"/>
              </a:rPr>
              <a:t>দল</a:t>
            </a:r>
            <a:r>
              <a:rPr lang="en-US" sz="2400" b="1" dirty="0" smtClean="0">
                <a:solidFill>
                  <a:srgbClr val="FF0000"/>
                </a:solidFill>
                <a:latin typeface="NikoshBAN" pitchFamily="2" charset="0"/>
                <a:cs typeface="NikoshBAN" pitchFamily="2" charset="0"/>
              </a:rPr>
              <a:t>  </a:t>
            </a:r>
            <a:r>
              <a:rPr lang="en-US" sz="2400" b="1" dirty="0" smtClean="0">
                <a:solidFill>
                  <a:prstClr val="black"/>
                </a:solidFill>
                <a:latin typeface="NikoshBAN" pitchFamily="2" charset="0"/>
                <a:cs typeface="NikoshBAN" pitchFamily="2" charset="0"/>
              </a:rPr>
              <a:t>-</a:t>
            </a:r>
            <a:r>
              <a:rPr lang="bn-IN" sz="2400" b="1" dirty="0" smtClean="0">
                <a:solidFill>
                  <a:prstClr val="black"/>
                </a:solidFill>
                <a:latin typeface="NikoshBAN" pitchFamily="2" charset="0"/>
                <a:cs typeface="NikoshBAN" pitchFamily="2" charset="0"/>
              </a:rPr>
              <a:t> লেখকের উল্লেখযোগ্য পাঁচটি গ্রন্থের নাম লেখ  </a:t>
            </a:r>
            <a:endParaRPr lang="en-US" sz="2400" b="1" dirty="0">
              <a:latin typeface="NikoshBAN" pitchFamily="2" charset="0"/>
              <a:cs typeface="NikoshBAN" pitchFamily="2" charset="0"/>
            </a:endParaRPr>
          </a:p>
        </p:txBody>
      </p:sp>
      <p:sp>
        <p:nvSpPr>
          <p:cNvPr id="5" name="Rectangle 4"/>
          <p:cNvSpPr/>
          <p:nvPr/>
        </p:nvSpPr>
        <p:spPr>
          <a:xfrm>
            <a:off x="705906" y="4869755"/>
            <a:ext cx="7162800" cy="461665"/>
          </a:xfrm>
          <a:prstGeom prst="rect">
            <a:avLst/>
          </a:prstGeom>
        </p:spPr>
        <p:txBody>
          <a:bodyPr wrap="square">
            <a:spAutoFit/>
          </a:bodyPr>
          <a:lstStyle/>
          <a:p>
            <a:pPr lvl="0"/>
            <a:r>
              <a:rPr lang="bn-IN" sz="2400" b="1" dirty="0" smtClean="0">
                <a:solidFill>
                  <a:srgbClr val="00B0F0"/>
                </a:solidFill>
                <a:latin typeface="NikoshBAN" pitchFamily="2" charset="0"/>
                <a:cs typeface="NikoshBAN" pitchFamily="2" charset="0"/>
              </a:rPr>
              <a:t>খ </a:t>
            </a:r>
            <a:r>
              <a:rPr lang="bn-IN" sz="2400" b="1" dirty="0">
                <a:solidFill>
                  <a:srgbClr val="00B0F0"/>
                </a:solidFill>
                <a:latin typeface="NikoshBAN" pitchFamily="2" charset="0"/>
                <a:cs typeface="NikoshBAN" pitchFamily="2" charset="0"/>
              </a:rPr>
              <a:t>দল </a:t>
            </a:r>
            <a:r>
              <a:rPr lang="en-US" sz="2400" b="1" dirty="0" smtClean="0">
                <a:solidFill>
                  <a:prstClr val="black"/>
                </a:solidFill>
                <a:latin typeface="NikoshBAN" pitchFamily="2" charset="0"/>
                <a:cs typeface="NikoshBAN" pitchFamily="2" charset="0"/>
              </a:rPr>
              <a:t>–</a:t>
            </a:r>
            <a:r>
              <a:rPr lang="bn-IN" sz="2400" b="1" dirty="0" smtClean="0">
                <a:solidFill>
                  <a:prstClr val="black"/>
                </a:solidFill>
                <a:latin typeface="NikoshBAN" pitchFamily="2" charset="0"/>
                <a:cs typeface="NikoshBAN" pitchFamily="2" charset="0"/>
              </a:rPr>
              <a:t> লেখক কী কী পুরুস্কারে ভূষিত হহেছেন তা লেখ  </a:t>
            </a:r>
            <a:endParaRPr lang="bn-IN" sz="2400" b="1" dirty="0">
              <a:solidFill>
                <a:prstClr val="black"/>
              </a:solidFill>
              <a:latin typeface="NikoshBAN" pitchFamily="2" charset="0"/>
              <a:cs typeface="NikoshBAN" pitchFamily="2" charset="0"/>
            </a:endParaRPr>
          </a:p>
        </p:txBody>
      </p:sp>
    </p:spTree>
    <p:extLst>
      <p:ext uri="{BB962C8B-B14F-4D97-AF65-F5344CB8AC3E}">
        <p14:creationId xmlns:p14="http://schemas.microsoft.com/office/powerpoint/2010/main" xmlns="" val="338452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down)">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QTEhQUEhQWFhUVGRkXGBQXFRUYFxcWFxcWFxcYGBgaHSggGBwlGxUUITEhJSkrLi4uFyA0ODMsNygtLisBCgoKDg0OGxAQGywkICQsLCwsLCwsLCwsLCwsLCwsLCwsLCwsLCwsLCwsLCwsLCwsLCwsLCwsLCwsLCwsLCwsLP/AABEIAHYBXAMBEQACEQEDEQH/xAAcAAABBQEBAQAAAAAAAAAAAAAAAwQFBgcBAgj/xABFEAACAQIDBQUFBAcGBQUAAAABAgADEQQSIQUGMUFRBxMiYXEygZGhsVJywdEUIzNCguHwFVRikpPxFyRTorIWQ2PCw//EABsBAAIDAQEBAAAAAAAAAAAAAAAEAQIDBQYH/8QANBEAAgIBBAECBAUCBgMBAAAAAAECAxEEEiExBUFREyIyYRRxgZGhFSMzQlKx0fAGwfHh/9oADAMBAAIRAxEAPwDcLQALQALQAIAEAyEACABaABaABaABaABAAgAQAIAEAC0AC0AC0ACABAAgAQAIAFoAFoAFoAFoAEAG+OxIpoXI0BFz0W4BY+QBJ90gDxWxyKaYJFql8puLHQEeoI5+Y6yNxOB3LEBaABaABaABaABABni9qUKRtUq00PRnUH4SG0icMKe1aDLmFamV651sPXWGUGGK4fG06n7Ooj2+yyt9DDJAvJALQALQALQA7AAgByAFT3832pbOQXHeVnF0pA20GmZjyW/xmc7FEb0ukle36JepmtLtjxme5pUcv2bMNPXNeY/HZ1V4qtrGX+Y6qdtVfNphaWXpncn/ADcPlBahmcvEwjw5P9jRNyN9aO0EOQGnVXV6RNyAean95fO02hYpHN1OklQ+eV7lovNBU7AAgByAFT3x37w+AY06hY1mpmoihSQfaVQTyuykSspYKTsUTFa/aLtF6nemvlbIaYCqAig2JIU38VwNZm5sWdssiGyN+cfh3DLiHcAklKhLq1+N76/AiRuYKySLtu12x1M9NMbSQqWOeuhIKg3K/qgpvY2HHhrLqZpG73Nd2XtGniKSVqLB6bi6sOBsSDx8wRLrkYzlDuSAQAIAeSZDeAIfFbYOYrTF/M/gJwdT5eSm4UrP3Hq9ItuZsR/tmoNGVSfeIv8A1q+PEoo0/BwfKYqm13B8aC3UH+rzaHmLE/7kFj3TM5aSOPllyS9KoGAI1BndrsjZFSi8oSknF4YpNCAgAQA5ADKu0HtCqJUbD4Q5chyvVGpLDiqcgBwJ636Re23HCN6qs8szmptPEMczVarMetR7/WL7pM32xEaGMdMtqjrluUAdgEvxy6+G/lITw+WS1npFj2LvxjMOwIqtVXnTqsWBH3jqPWbRtZlKtG3bB2smKoJWp8HHA8VYaMp8wbiNReULNYeCRkkBADkAKdv7vG1ALRpG1RxdmHFE8v8AEeXSxmVk8cGkI5M7w2Kck5Vvfj1v5sdSfWLtjGAU3fP3YJJKgaaEW5/GQBypi3VwSuW3AjRh5qw1vJzgjBqG4+3ziabJUN6tKwJ+2p9l/XTWM1yyLzjgs00KHYAEACABADyTAD5d3120cVi61Ym4LFU6ZF0W3u198Qk90j1mnqVNKRA07kyHjBeG5yyencgwSRadk4sndyNqth8bQqpf2wrKOaMQrj4G/qBI3/D+Zmd9KvqcV/1mwHfGpVxVNafhp5wLc2F7axCXkLLLVt4Wf3F34eFOmlOf1Y/Y0IT0B5o7ADw7WBMCGfLG920ziMXWqGo9RczKjVBZhTDEhMp9mxLaTCXYnN5ZDypUIEBADX+wvbtVmfCM47qmhdEyags928fIXbgevlNYMZpk+jY5obhAAgBH7Zr5aZtxbT48flec3yl/wqHjtm+mhusWSvK5A008/wAJ5JTajwdZpNiZMz9cl0e6Tnh8us0hJ9FJJdkvu/W9pOQ1H4z0HhL8p1iGshypE3O+IhAAgBG7xY7uMNXq80psw9QNPnKyeESllnzebkknUnn68Yn6ji6HmB2VXrAtSpO4GhKi4v09ZVySBJkfXJUlSpDA2KkEHzFuRlXJF4xZyna1+X06y0QZrvYriyaWIpngrKw8s4IP/jGqnwK2rk0qbGIQA4ZAGI72Yw1cXiG6OUH3UOX8L++KzeWNQ6GNWsQAB4RbQcz5n1lCwjna1rmw+AgQK96SljqPmp5H0MCSx9nOKy41R9tGU+7xD6TWt8mdi4NaEZFzsAEncX1a3wgApAAMAIreTHClhsQ2YBlpVGAuL3Cm2nrKyfBrTHNiR8qstyBEUessWePY2XdjszpJSpVK+Y1wy1CumRbENkK28VxoSfdaXUF6nJu18m3GHQx3z7Mr5quCHUnDn/8AM/8A1Mhx9jSjXL6Lf3KRsDBotZbPdxmDIylSrZSNL8bHSI6qUvhtNHYpjGLWHkvm52MwiYkNiK6IUPhRubnhc8BbzMpoNPmanPj2MfMXWOv4dcc57ZsKNed88ceoAeKwOU2NjY2Nr2NtDbnAj0Pk3bTscRWLuKjGo96gFg5zEFgOV+kXfYlLO4lKu7FXIiJTZnfxmrqERbCy6873J90Vetoi8OS4+46tBc0sRb+45O6lZrooCrTsod+LsTmeoLcRyt0A85R+Q06f1Gy8dc/Qb7V3bNDDd6xObOAFJ1CnQZraZiddOHnCnXV3WOEDO/QSpq3zJHsm26cLtCmpUsuItRIHEFiCjedjx8iekfg+ROqWGfR4mw2EACAENvBrkAnn/NNy2xQ9ouG2ROXMyqPT8zOLCv4tigh3diLkTK0VAtYWnqI0VqG3BzXY85IfE0sj6eo9J5rV0vT3cfodGue+A82RpVBHBgbfU/SOeMeNRn3MNVzD8ixT1ZzAgAQArfaKpOzsTlBJyDh0zrf5XlLPpLQ7MP2Lsp8VWFGnpcXZzwRRa5Px4dTEbJ7UOpGy7K2bTw9JaVIWUe8k8yfMxFvcyxFb37tU8VTYhQKyi6VBxuP3T9oEaay0J47JMx27sKphKmR7ENcqw9lh1HQ+XnG4SUlwUZovYnhyExL20ZkUHqVDE/8AkI3Uha18mmO1hc8BNzEpG8m/opsEwuSof3qhN0HkLEZj53tMZWY6NY157HO62+grt3VdRTqG2Ug+FyeQvqDoesFbkiVeDOMRh71S2pDEu2nC7Np5mYN8m64Rd9n7qpUw6GoCrvZmuNVBZDlHQhUy/wARlclWyZTd+guTKtsihbaEOoIIVwQc2oBvxhkMlQ3z2bTw7U8oslTvAR08Qb5FtOgEklDTdCiKeLoljYguW1FgAhNyeWhloS5In0aTs3eTDV3KUqgLcgQRmtxy3Hi90aU0zBxaJeWKiFXCKxuRr6mAC8AKh2m7znA4QtTP62oclPyNrs3uHztM7JbUN6OhW2c9LlnzpWrO7F3YszalmJJJ8yYk2vU9PCLS+XhFt7LNijEY0Ow8FAd4fvA2QfHX+GWihTWW7a/u+DbdnpUCnvSpbMbZb2y38PHnbjNDhHnEUahqKVKinlYNxzhtMpXy46SGs8IlPDyY72h4d8NjVVmJpuFcGwvxs+tr3uCfeIotOoLjv3y8noNHerIZfpwVrF4laYZGpUncghaqtyItmKAkX+EIQcvmUml7Nf8As2m5RfJq/YdvG1ajUwtQ3NGxpk8e7OmX3Hh6zoUy4wcDyNKT3r1/3NSm5zQMAMT7SNxycVXrCpdqo7xEygAEeEqTz4Dxet5z9ZqYUY3eperQyvy0+h5hKDU1poTmyqAW4cLW05zy1065uUnw30ejqrnCMY9pC9W9jl48hwueUWr25+bo3nuxldkbvJgWrYV0X2tCAdblTe1/xjujthVqN3+UT1lMraNq7JLsu3E7sriajBjqrU2QEBhZgVPEMrZfF94W4Ges09kbI7o9HnHpnVLEuzWYyWCABACK2ymqH1/2nE8vDmMhvTPtEEuKFK9RuC8bAniQt7Dj7U5PjI/38+w7qX8mCeU3APWenOcRNauKquQDek5Q3UrqONr8RwN5yfK07qt69BnTz2ywOdi2zr1Ab+vnFvEJO1FtXlJlhnqTmhAAgAnXpB1KsLqwII6g6ESAMx3V3bbC4qswYNSIqIh1vZai5b/A/AzlamSzhDtfRZsJVYl8ylcrEC9vEBwYW5GLNL0NAxFVg6AKxDEgsOCWF7t5HhBJYbAre++wamJamVYKtNHJJFxmzJpb0uf4ZvTNLj3KyXBfd3NkphcPTo09Qo1Y8WY6sx9TOtFYQjJ5ZJGWIMl342AlCoWopVyklmZhakhY6IjW1NydLm0Wsjh5GK5ZWCJ2fqmumU3DW9kg349ecXl64NPzLBTp0kxNLuiSualcNyYm/A63swmdUpY+Z/wEi5lXNUFSppZTfU5s4OluVrTSMlJZTKNY7FNoI5pt3Vs9vDm9m/nLEEPveqnBuHClly+eViQLi/LUyinFvanyWSa5Kns7D0qjVBUvmCZqeUG5IHjJA5AZZnY5JpRNFj1IWjWy1kckrYg3RluLHSx4WjECkuUbhgarOiswAJF7K2Ya+Y0Pujq5QoxxJAIAU3tP3VbH4UCn+1pEuguBmuLMlzwuLW8wJlZByXA7otQqZ/N0+GfPWIw1SmxSojIw0KsCrD1B1ibXJ6aFmY5TTXvk1XsZ2RXpivWdGSlUCquYEZ2BJzAHkASL+flNIRfbOR5C2t4gnlmmI3ylkznNMKjdB7oNkJGRds2yqxr06+VjRNMIGAJCMGYkN0vcG/P3Ss01ydfx1lbi6885MySgxNgLk6ADW/oJXchz4TXZvPY/ug+EpvXrgrVrAAIeKINfF0YnlysIzVBrlnD1+pjNquHSNHE2OcEAIzbuzFrUzceNQSh87cPQxLXaaN9TT7XQxprnVNNfqZ4zddPLz5zxU9zfPoenXJyULD3YuF76qqfu/vH/AAjz/rjH9FS7rlB9eopqrfg1uX7GiYbDqihUACjQCezrgoRUY+h5uUnJ7n2Ly5UIAEAI3btO9Mn7JB/A/Wcvy9W+htegzpZYs5IfZjWY+n4icTxTxa8jup+klKlS37pN+gvPSCKWfU5V1BXymV0VODi/YmPDyNN3x4i3LLp53P8AKcnw9TjZKTQxrJfKl6lgUz0qZzjskDsAOQAhdo4ELci4DG9uhOpt6m85Wv06ksjdFj6GymJR6w2bsKhA5yXjALkXwGBDjxElR8/L0jOh0yxlvJjfa1wTgE7AmEAILeLdeni8veVKq5eAVlyg9cpU6+cpKG4tGeCNwG42GpOGY1apXgHsV+CgfOZOMYsu5tkpid3qNSqtdltUU5tDox1tmHO15Dq4eSFNoVQKlgBa8UhXGpbYrBs5OXIpeXKiP6ClYMrpdXFm8xy9JNNMXJvGH7hObS7PGyN2qGFJaihzEWzMxJtxsOkadaXRk5t9iOM3OwlZs7U7MdSUYpc87gaS2xPsN7ROYXDLTRUQZVUAADkBwl0sFMi0kAgBwiACNTCIxuyKSOBKgke8iGCVJrpijKDpI7I6eSNxJReNRB5FlB+sWm4R9V+5rG5erE6OIoki9Wnryzrc/OVhZU39S/dEO6PoyUKKRYgEHlxBEbRRP1Q1w+xsOjZ0o01b7QRQfjaGF7FnZNrDbH1pJQ7AAgB5MgCq7e3dDMXpsoJ1KMQBfqDynD1viJWS+JT+x0tL5GNaUbCu0dluzmnwI43YBRbz4GciHjtTOz4ezn7o6U9fQobtyLru/spKKmzBnPFha3oPKek0Xj1po89s4mp1n4iX2JidAWOwAIAEAGG1a+VGGXMW8KqP3mOlvx9ATFNXL+24tZya0xzNc4K/gaDU6iqRqQQ4ve99cy+XlPP6aPwdSoyWPzOldNTrbTJlktoHFvUH68J23OuPc0v1Qgsv0PbYVWRlD6sLEg3OvH32lv7U4NRmn+TRCnKMk8EfgNjWAqU2KPfTXwsgPBl5giJaPQOK3ptPPHtj7oZt1bktskmv5z+ZYhO0jnnZIBAAgAlXpBgQZSyCnHDJi9ryiFr4FlOgPqOfqJyLNLODzjj7DsLos5RwbMdb+pFh/ORVp5zfJMrYxJrD0goAE69cFCO1CUpbnkWmhUIAEAOWgBwiADPGZBqzKt/tEAH4xa2Ee20a17pcRWfyI/8AS6ANjWpC3WqtvheL/JnDa/cY+Dc+oSf6MlcJUQi6MrA81IIPwjle3HysVsU4vEk1+Y4mnZQ5TWwtBAepIBAAgAQA4TIYFQ32xFUKDSqMFPhIGmvEG4111+E5PkJzWGpPHsjK9Sjh+hXsBg1qLdr3B1bkR0B6zLQ6CjUwcpZTz36fll8HNsm0xlUSxI6G05V1ahNwXOPX/wCF48rJZd0sV4lUKRkBLHMfFc2GnCdTx9yb2pdeuRvTLc8F0pVQeBnbUkxpxaFZYgIAcJgwIDae1DnKU6gIA1y8QehP5TTS2UWycU05L0yJ61X1x3dRfrgjW14zqJJHJbb7G/6QO97vnlzfMiSU3LdgcoxBuCQfKVlFNcmkZOL44JPZm21zGnUezaWvoNeV+s4eo1mnhf8ACTw/4O/pKL50/EksonQZqWOwAIANsQourE+zf5i0ymllZLRbwROJYltTe3D0nldZKfxWpsfqSUeBO0UNTknPJBJ4CtZReen8fJqpKQjbHngfq1+E6KeTDB6kgEAOEyMgUDe3enEU6rUqeVF5OPEzA8wToOY93Gc+7UyziJWe6PBTnxtQkk1HJPHxt+cUc5P1Mzx+kP8Abb/MfzkbmQTWx96MVSKqrd4CQAlS7ceh4ibw1M48ZLxk2arRq5gDce6dOE1JZTNWmuxWXICAHCYAQe8WMY0XWg5FS1wwseHLUc/KKamx7GoPkc0cYfFXxFlGS16z1Gu7Fj1Ykn5zzcpTm/mZ7uEa6ofIsL7HgoOXI2lWjRSbeGK4Ko4cCmzIzEC6kjibcuMtVOaktrMtRCEoNzSeF6mx4PaAsFbQjS55+s9RXZwlLs+fWQ5bXRIKZuZHqABABp+kEcdZl8THZfbk9NihbqZO8FBiWRn46D+uUriUuy+Yx6PVXAIyFXXMDxv/AFpCVMJRw1wZTe/szZwoqlAWNPORYakgG3vM8tbNxbhFvb+ZzlCLn9hztXZ6U1DKdS3ski4B1AtxvMI4zhjeoohBbk/0L1sjA0lpL3agBgDfiTcX1POet01NcYLai9aSXyi74T7Jmjr5yjdWe55Fdl0aG5rsNifQyxW8VJMwbNmH7oB1vwseETu8nTVlPOV6G9eisnyuiHrYjFYrRFKUz7hbzY6n3Tlzt1uteIR2x/b+RyMNNplmTzL9x5hN21pIzOxZwptbRRp8/fOl43xi001NvL/gQ1+r+PW44whleerPKFbp4u+NvyJyfKw+Ykial/cLJIY6uyRxu7FOoAyko1hfmpPmPynk9d4uvUTc08S/g9Zo9bOmCg+UMEfFYP2gKlIedwPQ8V+k58XrND9S3QHJLTanriRMbL26KzEKhAA1YkceQt+M6Wk8jHUPiLWPcT1GklT9TRIPX5KI65+wso+55TDk6tIUG+yd3sJ7RoqEvbUWtEfI01Ovc+/cvVOSZC96enO0XfhowrdllnGM5X/Bl/UJOWyEOc45HmBUFwG/oxDQQrncoy5HrnJRyiYaiDynqNixjAipMRNEjUGV2NdFtyfYDFdR75HxMdhsOVseoGhufKZz1UIrh5JjVJ9jQipV8h8B/OKv4179kbfJAg9+dkIMKahPjplbHqGYKR6a390vZpo1wz6i109/JnUTFwkEE7uTgxVxahuCqz+9bAfNh8JvRWpywzSt4ZozYN0N0N/r8Oc0lp7K3mtjqsjPiQrR2hycWPofpNoatY/uLBV0/wCk62018/hN1dFrKM9jXY2YVavLKvw/mZVqUyy2xHWG2eq6nU/L3CaRrSKSk2Z3v3g6VGuO6GUupZgOAN9CAOHOcXyEK4TW3tnq/D3W21Pfyl17kZj8SjUKKBbOufO/29bfLzi1s4utLHPqN6emyN8m5cPGF7Fm7ONn0XRqhXNVVrXOoUWuCo5esf8AGVVyjuxycrzuoujYq08RLniMAra8D1E6kq0zzyk0M2R6OoYFeh/L8pniUC/EhLFbyUqVmrsKaHTMQxGboSBpwPGSrl6kqmUvp5Guy98KWIDtSViquUzGwuQqtcDiB4uclXJ9F3pZrssNSgDLygmYKWBKlhrH8pChhlnPgdWmhmNdqYju6VR/sqT77afO0xvnsrbKyeFkzrCbLc5WNwCC1xxFuvS88zpaY32bZSURKVVkYb8cDbaOEZfaJJYe1rx568+U21mjno5LdzlexlGzc8svm5uIz4ZRe5S6H3aj5ETsaC3fSvsdCp5iTkeNBKrQDSrjkspNEDtPdrvHzBzyuDcn2tdeQtwE5Gq8SrbN+4ep1zrhtwT2HohFCi9hoLkk/EzrV1qEVFdIRlJybbPOO/Zv90/QzWv6kY2v5GVCtUyqzHkCfgJ1/Q8/J4RRqdUhg3MEN773kHNT+bJfKZvY9fxhLo6kOWXFBpOO+z0EehvtDArVQowGo0NvZPIjzmF+nhdDZNGtVkq5bojPZ+w1og5SSTbU299vKLabx9enXym92rnb9RI0KdhHYxwLt5FZcqR2130A6zj+Vu2KKXuMUQ3ZIlMPqAON4svMamz+2lHDWMGf9Pph82XnORwt1bXiDOfDdTck+0x2WJR4J5TPXxeVlHOfZ2WAQqYYG/K8ylWmuCylga4bAkNc8unWLVaaUZZZrO3KwSNo8YFb7QG/5J/NkH/eItqv8NlZdGebPwKvqX/hHH33nHlJoywPq2y6ZGl1tzv9byFJk4JHs8ogYt7ENak2o4aun5R/R8yyTDs0i06ZqM8XgsxBv6/hFLtN8R5Na7NqEn2WOR6afWaKhJEOxsfolhYcpslgzPRkgZBvhjBUxlUnUKcg1t7Oh+d55nXWKV7+3B7jxVDjpVjjPJF1GJX2SF5G3O+uttT1izllYHIxip/Vllw7PadSjVtUQqmITMhP7xQ8umj851fGxnXJqS76OB5yyq6Oa2m4vD/U0Odo80eKtMMCDzkNZBcPJUd8Nyzi8nd1WSxAKknJl1JOUcWJy6k6WmE6E1wN0anY+UPd0N3P0bCpTdmz+04DXUMQLhdOAt9ZeFSjHBSy9yk2WSai4QAIAV3fjF5MMR9pgPcNT9Ih5CTVWF6mVz+XBTqO1zTpgKAOZJu1+mh4Tz9M7Kppw7MFb8mxIatULakk+srbZZN/3G2xfGC07h4mzVKfUBh6jQ/UfCdTxNnLiNaeXoXSd0aCABAAgA22j+yf7p+kvX9aMr/8NlE3grZaLf4rL8ePyE6p5y94gVCAgXbYNXPSpH0X3g2lZv5WdPTPOC+Cck9GujsCQgAQAIAQ+03u9ug/nPM+Vs3XY9kPadYjkaTmLk39ORI1hOrDxGpktzwljOW+BGfkKY8Ll9YLBgKl0Hw+E7WjnuqS9uDOxfNkcRooEACABACr9op/5M+bp9Sfwiuq+hlZdGYqbajScvBkK1sS7CzMSJGEBbOzJP11Y9EUfFv5R7RLll6zRZ0TQIAEACACOLrBEZzwUE/AXlZy2xbL1x3SUV6mG1ahZmY8WJY+pNz9Z5Gct0mz6NVBQgo+xPtjaC4WlTzvVLe3SNlWn1IIW/HhrrrNrI1/DW2XJx3RqZ6iU9qj7P3/AJ/9C7baqLjaOaor06TBVygBQrgLy4kC3wm9Wqn8WO59cFPwVctJNqLUny8/Y1IGejPIhAAgAWgAQAIAcJgHRne/G2RWqCjQBc0yczAFteagDQ2tqYzDxtNyTv8A05wcHyGulu2U9rv1Kj+lPbj8hNo+F0CfEF+7/wCTkfjr+93+x5/SW+0flLrw+hXKqRR6y9/5mT25+2TSreJC6kakLd0A4sLa26iUt8Zp4LdVFRY/4/X2RnieWv5RqdGqGAZSCDqCOBEQaweoi8rKFIEhAAgA3xw/Vv6GRuceURtUuGVmvg0fRlDAddZT8Zd7/wAIo/H6d9x/3Exsyj/00/yiH4y73I/pum/0fyOsHh1VlAAAzDQacxBau2XDZZaKmPMUWeXLnZIBAAgAnWqhQSTYCSk5PCKykorLK1isSWYsBYE/1rLPxOlm8zjl/mxCWvvX0PC/IR7w9Zb+kaPHEF/P/Jn+P1HbkxUVx0/3ir8TY47XZxnr0x7DC8hDtQ/X1JTZGLuMrC3RraHy9YzPTQqWIYX2LUamVn1/uS0zGwgAQAIAV3fjDipQVSTbvAdPINEta8QKy6KN/YydW+I/KcrezPAf2MnVviPykb2GC17hYFaZrEEm+Ua25ZvznS0LzkvFFwnRLhAAgAQAi9u1k7tqbC+cEZbkaHjqNZzPI6yNNe3uTGtLCTmpLjBTf7AoDjT+Jf8AOeUdli7WD0C8he1xL+EdGxaH/THxb85HxZe5D1l7/wAwpS2VQBB7pDbkQSJerUThJPspZqbpxa3svOErh1uNOoPET2mnvjbBNcfY85ODjLkcRgoEACABAAgB5ZbwIYlh8Iiewir90AfSS5N9lY1xj9KwRu0tkUGVUakuXNmsBbW4JOnWQ75wlmLI/C02RxKKE62w8O1dXNJcy6C2g0Gl14G3KWWps+jPDKPQUSe9x5RI0dmUkqGqlNVdhYsBa44+kHOTW1vgtGiuMt0Ukx0qAcBaV7NEsdHqBIQAIAI439m/3T9JWfRK7K9Exg9W0v5kfIQIPWG9tfvD6iWh2RLosccMAgAQAIAeKlMHiAfWSm0Q0n2caiCLWFultIZfZGxYxgarQXOxyi9jKK2XMcg6YZ3YOYLCoA3hGv8AVpZWzl2yPgVx6Q7pUQosBYdJLbfLJjFRWEKSCwQAIAEAIPe79iv3x9GiOu/wyJdFRnIMz06kEg8RoYMkse53/ufw/jOnoPUtEss6RYIAEACACZore9hfrYXmbqhnOF+xO59ZG20aYyMbC9rX8ryltcGm2uy8JNNEbWor3KaDidefOJy0NHw9u1GqtmpZySlPBoVXwjSxH1jC0dLisxXHRk7Z5fI6C841tRmdkgEACAHYAEACAHCZAETjNpUi4XOubhbzvwvwvEZ62jfs3rI1Xp7Nm7HB3F7Qp06tncA+/wCduELNZRVPbOSTCFNk4fKiTpuCAQQQeBHCOxkpLKFmmnhnuWICABAAgBF7ybVp4bDVa1Y2RVPqSdAoHMkkCVn0Xrg5SSRitbtYqd54cOnd9CzZyPUaA+4xM6/4FY5fJadtb/UaWCo16YztXLZKZNrFbB8/QKdNON5OBavTOU3Eg93O1W9ZBi6SohYfrELeHXiykm48xJj2bXaLEcxNuRwQCDcHUEcCI56HI/M9wAIAEAOEwARxWKSmheowRF1LMQAB5mQ5JLLL11zskowWW/QiNk7fw+Id+5qqxUEkag262YC484tXZGbe1jeo0OooSdkGs/8AfQT2XvThHqd0ldS5NgPEAxHJWIs3uMKroN4T5LXeN1VcPiSg8FhvGjnnYAEACAHJAFY7QNpU6GGD1DYZwAOJJs2gHOKayDlDCIZnGB3xpPUCFWQMbBjYi5Ol7cJz/wAPJclB9vNvRSoYipTszsGOYLay68LnnB6eUmwLV2bbbpYhavdnxDLmQ+0OOvmPOO6OtwbyWiXePlggAQAIAcJgBD7w7Yo0Uy1aiqW4KbknXjYXNvORKuU18qMp6mqrG+WBhjto0kw1Oo1RQjE2a9wbg8LamZ/Cm1tS5Ly1VUVvclgmdkbRpVqYai6uBYEjkbcwdR75rtcVhlYXQs5g8j+BoEACABAAgAQAIAJYhCysAbEggHpccZnZByi0mWi9rTZWv/SX/wAv/b/OcD+gLvf/AAdb+q8Y2fye6u7BYlmq3J55f5y0/B73ulY8/kVh5LZHbGPH5kxsfAmimQtmF7jS1geX1+M6mi0z08Nm7IjqblbPdjA/jouEACABACsb+brnaFBaPe90A4cnLmzWBAHHqb+6VlHcjfT3fCluwUP/AIIj+9n/AEx+cz+COf1J+wo/YwSqqcYxVb5R3YsMxu1tedhD4P3I/qL72if/AARH97P+mPzh8EleRl/pNV2JgjRw9Kkz5zTRUzkWLZRa5E1SwjnTluk2PpJUIAEAOQAgN7t3zjKaU+97sBsx0vmsNOfI6zC+l2rGcHR8br1o7XNx3P0+xWcP2aMhzJiiDZluE/dYFWHHoYrHQbepHYt/8iVsds6k1+ft+gmvZdbhiSCNQcnAjhbWC8fh5Ui0/wDyZyi06+/v/wDhomGQhVDG5AAJtxPWdBLC5PLTacm1wLSSoQAIAEAKjvzub/aBpXrGmKYbwhcwJa2vHoJnOG4jsqp7HR/ej/pj85T4K9yMHvE9khd2dsWSzEsxNMakm5PtQdAYJfc/s8OBxIrjEF/CyFMlrhrHjfkQDLQrwSi+zUk7AAgAQA40AKRtrcQ4iu9Vq58Z0GT2QNAOM3hfsWMHKv8AGO6bm5CD9nrFEpnEnKhYqMmgLWvz8hJ/Ec5wUfim47XPhEluvuicHVLisWDLlZctr63B48tfjK2Xb1ho30mgenluUi2zE6IQAIAEA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xQTEhQUEhQWFhUVGRkXGBQXFRUYFxcWFxcWFxcYGBgaHSggGBwlGxUUITEhJSkrLi4uFyA0ODMsNygtLisBCgoKDg0OGxAQGywkICQsLCwsLCwsLCwsLCwsLCwsLCwsLCwsLCwsLCwsLCwsLCwsLCwsLCwsLCwsLCwsLCwsLP/AABEIAHYBXAMBEQACEQEDEQH/xAAcAAABBQEBAQAAAAAAAAAAAAAAAwQFBgcBAgj/xABFEAACAQIDBQUFBAcGBQUAAAABAgADEQQSIQUGMUFRBxMiYXEygZGhsVJywdEUIzNCguHwFVRikpPxFyRTorIWQ2PCw//EABsBAAIDAQEBAAAAAAAAAAAAAAAEAQIDBQYH/8QANBEAAgIBBAECBAUCBgMBAAAAAAECAxEEEiExBUFREyIyYRRxgZGhFSMzQlKx0fAGwfHh/9oADAMBAAIRAxEAPwDcLQALQALQAIAEAyEACABaABaABaABaABAAgAQAIAEAC0AC0AC0ACABAAgAQAIAFoAFoAFoAFoAEAG+OxIpoXI0BFz0W4BY+QBJ90gDxWxyKaYJFql8puLHQEeoI5+Y6yNxOB3LEBaABaABaABaABABni9qUKRtUq00PRnUH4SG0icMKe1aDLmFamV651sPXWGUGGK4fG06n7Ooj2+yyt9DDJAvJALQALQALQA7AAgByAFT3832pbOQXHeVnF0pA20GmZjyW/xmc7FEb0ukle36JepmtLtjxme5pUcv2bMNPXNeY/HZ1V4qtrGX+Y6qdtVfNphaWXpncn/ADcPlBahmcvEwjw5P9jRNyN9aO0EOQGnVXV6RNyAean95fO02hYpHN1OklQ+eV7lovNBU7AAgByAFT3x37w+AY06hY1mpmoihSQfaVQTyuykSspYKTsUTFa/aLtF6nemvlbIaYCqAig2JIU38VwNZm5sWdssiGyN+cfh3DLiHcAklKhLq1+N76/AiRuYKySLtu12x1M9NMbSQqWOeuhIKg3K/qgpvY2HHhrLqZpG73Nd2XtGniKSVqLB6bi6sOBsSDx8wRLrkYzlDuSAQAIAeSZDeAIfFbYOYrTF/M/gJwdT5eSm4UrP3Hq9ItuZsR/tmoNGVSfeIv8A1q+PEoo0/BwfKYqm13B8aC3UH+rzaHmLE/7kFj3TM5aSOPllyS9KoGAI1BndrsjZFSi8oSknF4YpNCAgAQA5ADKu0HtCqJUbD4Q5chyvVGpLDiqcgBwJ636Re23HCN6qs8szmptPEMczVarMetR7/WL7pM32xEaGMdMtqjrluUAdgEvxy6+G/lITw+WS1npFj2LvxjMOwIqtVXnTqsWBH3jqPWbRtZlKtG3bB2smKoJWp8HHA8VYaMp8wbiNReULNYeCRkkBADkAKdv7vG1ALRpG1RxdmHFE8v8AEeXSxmVk8cGkI5M7w2Kck5Vvfj1v5sdSfWLtjGAU3fP3YJJKgaaEW5/GQBypi3VwSuW3AjRh5qw1vJzgjBqG4+3ziabJUN6tKwJ+2p9l/XTWM1yyLzjgs00KHYAEACABADyTAD5d3120cVi61Ym4LFU6ZF0W3u198Qk90j1mnqVNKRA07kyHjBeG5yyencgwSRadk4sndyNqth8bQqpf2wrKOaMQrj4G/qBI3/D+Zmd9KvqcV/1mwHfGpVxVNafhp5wLc2F7axCXkLLLVt4Wf3F34eFOmlOf1Y/Y0IT0B5o7ADw7WBMCGfLG920ziMXWqGo9RczKjVBZhTDEhMp9mxLaTCXYnN5ZDypUIEBADX+wvbtVmfCM47qmhdEyags928fIXbgevlNYMZpk+jY5obhAAgBH7Zr5aZtxbT48flec3yl/wqHjtm+mhusWSvK5A008/wAJ5JTajwdZpNiZMz9cl0e6Tnh8us0hJ9FJJdkvu/W9pOQ1H4z0HhL8p1iGshypE3O+IhAAgBG7xY7uMNXq80psw9QNPnKyeESllnzebkknUnn68Yn6ji6HmB2VXrAtSpO4GhKi4v09ZVySBJkfXJUlSpDA2KkEHzFuRlXJF4xZyna1+X06y0QZrvYriyaWIpngrKw8s4IP/jGqnwK2rk0qbGIQA4ZAGI72Yw1cXiG6OUH3UOX8L++KzeWNQ6GNWsQAB4RbQcz5n1lCwjna1rmw+AgQK96SljqPmp5H0MCSx9nOKy41R9tGU+7xD6TWt8mdi4NaEZFzsAEncX1a3wgApAAMAIreTHClhsQ2YBlpVGAuL3Cm2nrKyfBrTHNiR8qstyBEUessWePY2XdjszpJSpVK+Y1wy1CumRbENkK28VxoSfdaXUF6nJu18m3GHQx3z7Mr5quCHUnDn/8AM/8A1Mhx9jSjXL6Lf3KRsDBotZbPdxmDIylSrZSNL8bHSI6qUvhtNHYpjGLWHkvm52MwiYkNiK6IUPhRubnhc8BbzMpoNPmanPj2MfMXWOv4dcc57ZsKNed88ceoAeKwOU2NjY2Nr2NtDbnAj0Pk3bTscRWLuKjGo96gFg5zEFgOV+kXfYlLO4lKu7FXIiJTZnfxmrqERbCy6873J90Vetoi8OS4+46tBc0sRb+45O6lZrooCrTsod+LsTmeoLcRyt0A85R+Q06f1Gy8dc/Qb7V3bNDDd6xObOAFJ1CnQZraZiddOHnCnXV3WOEDO/QSpq3zJHsm26cLtCmpUsuItRIHEFiCjedjx8iekfg+ROqWGfR4mw2EACAENvBrkAnn/NNy2xQ9ouG2ROXMyqPT8zOLCv4tigh3diLkTK0VAtYWnqI0VqG3BzXY85IfE0sj6eo9J5rV0vT3cfodGue+A82RpVBHBgbfU/SOeMeNRn3MNVzD8ixT1ZzAgAQArfaKpOzsTlBJyDh0zrf5XlLPpLQ7MP2Lsp8VWFGnpcXZzwRRa5Px4dTEbJ7UOpGy7K2bTw9JaVIWUe8k8yfMxFvcyxFb37tU8VTYhQKyi6VBxuP3T9oEaay0J47JMx27sKphKmR7ENcqw9lh1HQ+XnG4SUlwUZovYnhyExL20ZkUHqVDE/8AkI3Uha18mmO1hc8BNzEpG8m/opsEwuSof3qhN0HkLEZj53tMZWY6NY157HO62+grt3VdRTqG2Ug+FyeQvqDoesFbkiVeDOMRh71S2pDEu2nC7Np5mYN8m64Rd9n7qpUw6GoCrvZmuNVBZDlHQhUy/wARlclWyZTd+guTKtsihbaEOoIIVwQc2oBvxhkMlQ3z2bTw7U8oslTvAR08Qb5FtOgEklDTdCiKeLoljYguW1FgAhNyeWhloS5In0aTs3eTDV3KUqgLcgQRmtxy3Hi90aU0zBxaJeWKiFXCKxuRr6mAC8AKh2m7znA4QtTP62oclPyNrs3uHztM7JbUN6OhW2c9LlnzpWrO7F3YszalmJJJ8yYk2vU9PCLS+XhFt7LNijEY0Ow8FAd4fvA2QfHX+GWihTWW7a/u+DbdnpUCnvSpbMbZb2y38PHnbjNDhHnEUahqKVKinlYNxzhtMpXy46SGs8IlPDyY72h4d8NjVVmJpuFcGwvxs+tr3uCfeIotOoLjv3y8noNHerIZfpwVrF4laYZGpUncghaqtyItmKAkX+EIQcvmUml7Nf8As2m5RfJq/YdvG1ajUwtQ3NGxpk8e7OmX3Hh6zoUy4wcDyNKT3r1/3NSm5zQMAMT7SNxycVXrCpdqo7xEygAEeEqTz4Dxet5z9ZqYUY3eperQyvy0+h5hKDU1poTmyqAW4cLW05zy1065uUnw30ejqrnCMY9pC9W9jl48hwueUWr25+bo3nuxldkbvJgWrYV0X2tCAdblTe1/xjujthVqN3+UT1lMraNq7JLsu3E7sriajBjqrU2QEBhZgVPEMrZfF94W4Ges09kbI7o9HnHpnVLEuzWYyWCABACK2ymqH1/2nE8vDmMhvTPtEEuKFK9RuC8bAniQt7Dj7U5PjI/38+w7qX8mCeU3APWenOcRNauKquQDek5Q3UrqONr8RwN5yfK07qt69BnTz2ywOdi2zr1Ab+vnFvEJO1FtXlJlhnqTmhAAgAnXpB1KsLqwII6g6ESAMx3V3bbC4qswYNSIqIh1vZai5b/A/AzlamSzhDtfRZsJVYl8ylcrEC9vEBwYW5GLNL0NAxFVg6AKxDEgsOCWF7t5HhBJYbAre++wamJamVYKtNHJJFxmzJpb0uf4ZvTNLj3KyXBfd3NkphcPTo09Qo1Y8WY6sx9TOtFYQjJ5ZJGWIMl342AlCoWopVyklmZhakhY6IjW1NydLm0Wsjh5GK5ZWCJ2fqmumU3DW9kg349ecXl64NPzLBTp0kxNLuiSualcNyYm/A63swmdUpY+Z/wEi5lXNUFSppZTfU5s4OluVrTSMlJZTKNY7FNoI5pt3Vs9vDm9m/nLEEPveqnBuHClly+eViQLi/LUyinFvanyWSa5Kns7D0qjVBUvmCZqeUG5IHjJA5AZZnY5JpRNFj1IWjWy1kckrYg3RluLHSx4WjECkuUbhgarOiswAJF7K2Ya+Y0Pujq5QoxxJAIAU3tP3VbH4UCn+1pEuguBmuLMlzwuLW8wJlZByXA7otQqZ/N0+GfPWIw1SmxSojIw0KsCrD1B1ibXJ6aFmY5TTXvk1XsZ2RXpivWdGSlUCquYEZ2BJzAHkASL+flNIRfbOR5C2t4gnlmmI3ylkznNMKjdB7oNkJGRds2yqxr06+VjRNMIGAJCMGYkN0vcG/P3Ss01ydfx1lbi6885MySgxNgLk6ADW/oJXchz4TXZvPY/ug+EpvXrgrVrAAIeKINfF0YnlysIzVBrlnD1+pjNquHSNHE2OcEAIzbuzFrUzceNQSh87cPQxLXaaN9TT7XQxprnVNNfqZ4zddPLz5zxU9zfPoenXJyULD3YuF76qqfu/vH/AAjz/rjH9FS7rlB9eopqrfg1uX7GiYbDqihUACjQCezrgoRUY+h5uUnJ7n2Ly5UIAEAI3btO9Mn7JB/A/Wcvy9W+htegzpZYs5IfZjWY+n4icTxTxa8jup+klKlS37pN+gvPSCKWfU5V1BXymV0VODi/YmPDyNN3x4i3LLp53P8AKcnw9TjZKTQxrJfKl6lgUz0qZzjskDsAOQAhdo4ELci4DG9uhOpt6m85Wv06ksjdFj6GymJR6w2bsKhA5yXjALkXwGBDjxElR8/L0jOh0yxlvJjfa1wTgE7AmEAILeLdeni8veVKq5eAVlyg9cpU6+cpKG4tGeCNwG42GpOGY1apXgHsV+CgfOZOMYsu5tkpid3qNSqtdltUU5tDox1tmHO15Dq4eSFNoVQKlgBa8UhXGpbYrBs5OXIpeXKiP6ClYMrpdXFm8xy9JNNMXJvGH7hObS7PGyN2qGFJaihzEWzMxJtxsOkadaXRk5t9iOM3OwlZs7U7MdSUYpc87gaS2xPsN7ROYXDLTRUQZVUAADkBwl0sFMi0kAgBwiACNTCIxuyKSOBKgke8iGCVJrpijKDpI7I6eSNxJReNRB5FlB+sWm4R9V+5rG5erE6OIoki9Wnryzrc/OVhZU39S/dEO6PoyUKKRYgEHlxBEbRRP1Q1w+xsOjZ0o01b7QRQfjaGF7FnZNrDbH1pJQ7AAgB5MgCq7e3dDMXpsoJ1KMQBfqDynD1viJWS+JT+x0tL5GNaUbCu0dluzmnwI43YBRbz4GciHjtTOz4ezn7o6U9fQobtyLru/spKKmzBnPFha3oPKek0Xj1po89s4mp1n4iX2JidAWOwAIAEAGG1a+VGGXMW8KqP3mOlvx9ATFNXL+24tZya0xzNc4K/gaDU6iqRqQQ4ve99cy+XlPP6aPwdSoyWPzOldNTrbTJlktoHFvUH68J23OuPc0v1Qgsv0PbYVWRlD6sLEg3OvH32lv7U4NRmn+TRCnKMk8EfgNjWAqU2KPfTXwsgPBl5giJaPQOK3ptPPHtj7oZt1bktskmv5z+ZYhO0jnnZIBAAgAlXpBgQZSyCnHDJi9ryiFr4FlOgPqOfqJyLNLODzjj7DsLos5RwbMdb+pFh/ORVp5zfJMrYxJrD0goAE69cFCO1CUpbnkWmhUIAEAOWgBwiADPGZBqzKt/tEAH4xa2Ee20a17pcRWfyI/8AS6ANjWpC3WqtvheL/JnDa/cY+Dc+oSf6MlcJUQi6MrA81IIPwjle3HysVsU4vEk1+Y4mnZQ5TWwtBAepIBAAgAQA4TIYFQ32xFUKDSqMFPhIGmvEG4111+E5PkJzWGpPHsjK9Sjh+hXsBg1qLdr3B1bkR0B6zLQ6CjUwcpZTz36fll8HNsm0xlUSxI6G05V1ahNwXOPX/wCF48rJZd0sV4lUKRkBLHMfFc2GnCdTx9yb2pdeuRvTLc8F0pVQeBnbUkxpxaFZYgIAcJgwIDae1DnKU6gIA1y8QehP5TTS2UWycU05L0yJ61X1x3dRfrgjW14zqJJHJbb7G/6QO97vnlzfMiSU3LdgcoxBuCQfKVlFNcmkZOL44JPZm21zGnUezaWvoNeV+s4eo1mnhf8ACTw/4O/pKL50/EksonQZqWOwAIANsQourE+zf5i0ymllZLRbwROJYltTe3D0nldZKfxWpsfqSUeBO0UNTknPJBJ4CtZReen8fJqpKQjbHngfq1+E6KeTDB6kgEAOEyMgUDe3enEU6rUqeVF5OPEzA8wToOY93Gc+7UyziJWe6PBTnxtQkk1HJPHxt+cUc5P1Mzx+kP8Abb/MfzkbmQTWx96MVSKqrd4CQAlS7ceh4ibw1M48ZLxk2arRq5gDce6dOE1JZTNWmuxWXICAHCYAQe8WMY0XWg5FS1wwseHLUc/KKamx7GoPkc0cYfFXxFlGS16z1Gu7Fj1Ykn5zzcpTm/mZ7uEa6ofIsL7HgoOXI2lWjRSbeGK4Ko4cCmzIzEC6kjibcuMtVOaktrMtRCEoNzSeF6mx4PaAsFbQjS55+s9RXZwlLs+fWQ5bXRIKZuZHqABABp+kEcdZl8THZfbk9NihbqZO8FBiWRn46D+uUriUuy+Yx6PVXAIyFXXMDxv/AFpCVMJRw1wZTe/szZwoqlAWNPORYakgG3vM8tbNxbhFvb+ZzlCLn9hztXZ6U1DKdS3ski4B1AtxvMI4zhjeoohBbk/0L1sjA0lpL3agBgDfiTcX1POet01NcYLai9aSXyi74T7Jmjr5yjdWe55Fdl0aG5rsNifQyxW8VJMwbNmH7oB1vwseETu8nTVlPOV6G9eisnyuiHrYjFYrRFKUz7hbzY6n3Tlzt1uteIR2x/b+RyMNNplmTzL9x5hN21pIzOxZwptbRRp8/fOl43xi001NvL/gQ1+r+PW44whleerPKFbp4u+NvyJyfKw+Ykial/cLJIY6uyRxu7FOoAyko1hfmpPmPynk9d4uvUTc08S/g9Zo9bOmCg+UMEfFYP2gKlIedwPQ8V+k58XrND9S3QHJLTanriRMbL26KzEKhAA1YkceQt+M6Wk8jHUPiLWPcT1GklT9TRIPX5KI65+wso+55TDk6tIUG+yd3sJ7RoqEvbUWtEfI01Ovc+/cvVOSZC96enO0XfhowrdllnGM5X/Bl/UJOWyEOc45HmBUFwG/oxDQQrncoy5HrnJRyiYaiDynqNixjAipMRNEjUGV2NdFtyfYDFdR75HxMdhsOVseoGhufKZz1UIrh5JjVJ9jQipV8h8B/OKv4179kbfJAg9+dkIMKahPjplbHqGYKR6a390vZpo1wz6i109/JnUTFwkEE7uTgxVxahuCqz+9bAfNh8JvRWpywzSt4ZozYN0N0N/r8Oc0lp7K3mtjqsjPiQrR2hycWPofpNoatY/uLBV0/wCk62018/hN1dFrKM9jXY2YVavLKvw/mZVqUyy2xHWG2eq6nU/L3CaRrSKSk2Z3v3g6VGuO6GUupZgOAN9CAOHOcXyEK4TW3tnq/D3W21Pfyl17kZj8SjUKKBbOufO/29bfLzi1s4utLHPqN6emyN8m5cPGF7Fm7ONn0XRqhXNVVrXOoUWuCo5esf8AGVVyjuxycrzuoujYq08RLniMAra8D1E6kq0zzyk0M2R6OoYFeh/L8pniUC/EhLFbyUqVmrsKaHTMQxGboSBpwPGSrl6kqmUvp5Guy98KWIDtSViquUzGwuQqtcDiB4uclXJ9F3pZrssNSgDLygmYKWBKlhrH8pChhlnPgdWmhmNdqYju6VR/sqT77afO0xvnsrbKyeFkzrCbLc5WNwCC1xxFuvS88zpaY32bZSURKVVkYb8cDbaOEZfaJJYe1rx568+U21mjno5LdzlexlGzc8svm5uIz4ZRe5S6H3aj5ETsaC3fSvsdCp5iTkeNBKrQDSrjkspNEDtPdrvHzBzyuDcn2tdeQtwE5Gq8SrbN+4ep1zrhtwT2HohFCi9hoLkk/EzrV1qEVFdIRlJybbPOO/Zv90/QzWv6kY2v5GVCtUyqzHkCfgJ1/Q8/J4RRqdUhg3MEN773kHNT+bJfKZvY9fxhLo6kOWXFBpOO+z0EehvtDArVQowGo0NvZPIjzmF+nhdDZNGtVkq5bojPZ+w1og5SSTbU299vKLabx9enXym92rnb9RI0KdhHYxwLt5FZcqR2130A6zj+Vu2KKXuMUQ3ZIlMPqAON4svMamz+2lHDWMGf9Pph82XnORwt1bXiDOfDdTck+0x2WJR4J5TPXxeVlHOfZ2WAQqYYG/K8ylWmuCylga4bAkNc8unWLVaaUZZZrO3KwSNo8YFb7QG/5J/NkH/eItqv8NlZdGebPwKvqX/hHH33nHlJoywPq2y6ZGl1tzv9byFJk4JHs8ogYt7ENak2o4aun5R/R8yyTDs0i06ZqM8XgsxBv6/hFLtN8R5Na7NqEn2WOR6afWaKhJEOxsfolhYcpslgzPRkgZBvhjBUxlUnUKcg1t7Oh+d55nXWKV7+3B7jxVDjpVjjPJF1GJX2SF5G3O+uttT1izllYHIxip/Vllw7PadSjVtUQqmITMhP7xQ8umj851fGxnXJqS76OB5yyq6Oa2m4vD/U0Odo80eKtMMCDzkNZBcPJUd8Nyzi8nd1WSxAKknJl1JOUcWJy6k6WmE6E1wN0anY+UPd0N3P0bCpTdmz+04DXUMQLhdOAt9ZeFSjHBSy9yk2WSai4QAIAV3fjF5MMR9pgPcNT9Ih5CTVWF6mVz+XBTqO1zTpgKAOZJu1+mh4Tz9M7Kppw7MFb8mxIatULakk+srbZZN/3G2xfGC07h4mzVKfUBh6jQ/UfCdTxNnLiNaeXoXSd0aCABAAgA22j+yf7p+kvX9aMr/8NlE3grZaLf4rL8ePyE6p5y94gVCAgXbYNXPSpH0X3g2lZv5WdPTPOC+Cck9GujsCQgAQAIAQ+03u9ug/nPM+Vs3XY9kPadYjkaTmLk39ORI1hOrDxGpktzwljOW+BGfkKY8Ll9YLBgKl0Hw+E7WjnuqS9uDOxfNkcRooEACABACr9op/5M+bp9Sfwiuq+hlZdGYqbajScvBkK1sS7CzMSJGEBbOzJP11Y9EUfFv5R7RLll6zRZ0TQIAEACACOLrBEZzwUE/AXlZy2xbL1x3SUV6mG1ahZmY8WJY+pNz9Z5Gct0mz6NVBQgo+xPtjaC4WlTzvVLe3SNlWn1IIW/HhrrrNrI1/DW2XJx3RqZ6iU9qj7P3/AJ/9C7baqLjaOaor06TBVygBQrgLy4kC3wm9Wqn8WO59cFPwVctJNqLUny8/Y1IGejPIhAAgAWgAQAIAcJgHRne/G2RWqCjQBc0yczAFteagDQ2tqYzDxtNyTv8A05wcHyGulu2U9rv1Kj+lPbj8hNo+F0CfEF+7/wCTkfjr+93+x5/SW+0flLrw+hXKqRR6y9/5mT25+2TSreJC6kakLd0A4sLa26iUt8Zp4LdVFRY/4/X2RnieWv5RqdGqGAZSCDqCOBEQaweoi8rKFIEhAAgA3xw/Vv6GRuceURtUuGVmvg0fRlDAddZT8Zd7/wAIo/H6d9x/3Exsyj/00/yiH4y73I/pum/0fyOsHh1VlAAAzDQacxBau2XDZZaKmPMUWeXLnZIBAAgAnWqhQSTYCSk5PCKykorLK1isSWYsBYE/1rLPxOlm8zjl/mxCWvvX0PC/IR7w9Zb+kaPHEF/P/Jn+P1HbkxUVx0/3ir8TY47XZxnr0x7DC8hDtQ/X1JTZGLuMrC3RraHy9YzPTQqWIYX2LUamVn1/uS0zGwgAQAIAV3fjDipQVSTbvAdPINEta8QKy6KN/YydW+I/KcrezPAf2MnVviPykb2GC17hYFaZrEEm+Ua25ZvznS0LzkvFFwnRLhAAgAQAi9u1k7tqbC+cEZbkaHjqNZzPI6yNNe3uTGtLCTmpLjBTf7AoDjT+Jf8AOeUdli7WD0C8he1xL+EdGxaH/THxb85HxZe5D1l7/wAwpS2VQBB7pDbkQSJerUThJPspZqbpxa3svOErh1uNOoPET2mnvjbBNcfY85ODjLkcRgoEACABAAgB5ZbwIYlh8Iiewir90AfSS5N9lY1xj9KwRu0tkUGVUakuXNmsBbW4JOnWQ75wlmLI/C02RxKKE62w8O1dXNJcy6C2g0Gl14G3KWWps+jPDKPQUSe9x5RI0dmUkqGqlNVdhYsBa44+kHOTW1vgtGiuMt0Ukx0qAcBaV7NEsdHqBIQAIAI439m/3T9JWfRK7K9Exg9W0v5kfIQIPWG9tfvD6iWh2RLosccMAgAQAIAeKlMHiAfWSm0Q0n2caiCLWFultIZfZGxYxgarQXOxyi9jKK2XMcg6YZ3YOYLCoA3hGv8AVpZWzl2yPgVx6Q7pUQosBYdJLbfLJjFRWEKSCwQAIAEAIPe79iv3x9GiOu/wyJdFRnIMz06kEg8RoYMkse53/ufw/jOnoPUtEss6RYIAEACACZore9hfrYXmbqhnOF+xO59ZG20aYyMbC9rX8ryltcGm2uy8JNNEbWor3KaDidefOJy0NHw9u1GqtmpZySlPBoVXwjSxH1jC0dLisxXHRk7Z5fI6C841tRmdkgEACAHYAEACAHCZAETjNpUi4XOubhbzvwvwvEZ62jfs3rI1Xp7Nm7HB3F7Qp06tncA+/wCduELNZRVPbOSTCFNk4fKiTpuCAQQQeBHCOxkpLKFmmnhnuWICABAAgBF7ybVp4bDVa1Y2RVPqSdAoHMkkCVn0Xrg5SSRitbtYqd54cOnd9CzZyPUaA+4xM6/4FY5fJadtb/UaWCo16YztXLZKZNrFbB8/QKdNON5OBavTOU3Eg93O1W9ZBi6SohYfrELeHXiykm48xJj2bXaLEcxNuRwQCDcHUEcCI56HI/M9wAIAEAOEwARxWKSmheowRF1LMQAB5mQ5JLLL11zskowWW/QiNk7fw+Id+5qqxUEkag262YC484tXZGbe1jeo0OooSdkGs/8AfQT2XvThHqd0ldS5NgPEAxHJWIs3uMKroN4T5LXeN1VcPiSg8FhvGjnnYAEACAHJAFY7QNpU6GGD1DYZwAOJJs2gHOKayDlDCIZnGB3xpPUCFWQMbBjYi5Ol7cJz/wAPJclB9vNvRSoYipTszsGOYLay68LnnB6eUmwLV2bbbpYhavdnxDLmQ+0OOvmPOO6OtwbyWiXePlggAQAIAcJgBD7w7Yo0Uy1aiqW4KbknXjYXNvORKuU18qMp6mqrG+WBhjto0kw1Oo1RQjE2a9wbg8LamZ/Cm1tS5Ly1VUVvclgmdkbRpVqYai6uBYEjkbcwdR75rtcVhlYXQs5g8j+BoEACABAAgAQAIAJYhCysAbEggHpccZnZByi0mWi9rTZWv/SX/wAv/b/OcD+gLvf/AAdb+q8Y2fye6u7BYlmq3J55f5y0/B73ulY8/kVh5LZHbGPH5kxsfAmimQtmF7jS1geX1+M6mi0z08Nm7IjqblbPdjA/jouEACABACsb+brnaFBaPe90A4cnLmzWBAHHqb+6VlHcjfT3fCluwUP/AIIj+9n/AEx+cz+COf1J+wo/YwSqqcYxVb5R3YsMxu1tedhD4P3I/qL72if/AARH97P+mPzh8EleRl/pNV2JgjRw9Kkz5zTRUzkWLZRa5E1SwjnTluk2PpJUIAEAOQAgN7t3zjKaU+97sBsx0vmsNOfI6zC+l2rGcHR8br1o7XNx3P0+xWcP2aMhzJiiDZluE/dYFWHHoYrHQbepHYt/8iVsds6k1+ft+gmvZdbhiSCNQcnAjhbWC8fh5Ui0/wDyZyi06+/v/wDhomGQhVDG5AAJtxPWdBLC5PLTacm1wLSSoQAIAEAKjvzub/aBpXrGmKYbwhcwJa2vHoJnOG4jsqp7HR/ej/pj85T4K9yMHvE9khd2dsWSzEsxNMakm5PtQdAYJfc/s8OBxIrjEF/CyFMlrhrHjfkQDLQrwSi+zUk7AAgAQA40AKRtrcQ4iu9Vq58Z0GT2QNAOM3hfsWMHKv8AGO6bm5CD9nrFEpnEnKhYqMmgLWvz8hJ/Ec5wUfim47XPhEluvuicHVLisWDLlZctr63B48tfjK2Xb1ho30mgenluUi2zE6IQAIAEA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data:image/jpeg;base64,/9j/4AAQSkZJRgABAQAAAQABAAD/2wCEAAkGBxQSEhUUExQVFBQWEBQYFxQUFxUVFBUQFhgWGBUUGRQYHCggHBolHBQVITEjJikrLi4uGB80ODMsNyguLisBCgoKDg0OGxAQGy0kICQ0LCwsLCwuLCwsLCwsLCwtLCwsLCwsLCwsLCwsLCwsLCwsLCwsLCwsLCwsLCwsLCwsLP/AABEIAKgBLAMBEQACEQEDEQH/xAAcAAEAAQUBAQAAAAAAAAAAAAAABgIDBAUHAQj/xABHEAACAQIDAwYJCQYGAwEBAAABAgADEQQSIQUxUQYTQWFxkQcXIjJSgaGx0hQzY3JzssHR0yNCU5Kz8DRigpOi8STC4YMV/8QAGwEBAAIDAQEAAAAAAAAAAAAAAAEEAgMGBQf/xAA5EQACAQIEAgYJAwMFAQAAAAAAAQIDEQQSMVETIQUzQXGRoRQiMlJhgbHB8AbR4SM08RUkQmKicv/aAAwDAQACEQMRAD8A7HNp5ogFNRwoJJAABJJ0AA3knhBJA9r+ESzFcPTDAH5ypezdiCxt2n1TDMWI0PeNO3hMrjf8mHaG+OZJTeiJdKmu088Z1bjhu4/HJyz2I4dPfzHjNrccN7fjjLPYcOnv5jxm1uOG9vxxlnt5Dh09/MeM2txw3t+OMs9vIcOnv5jxm1uOG9vxxlnt5Dh09/MeM2txw3t+OMs9vIcOnv5jxm1uOG9vxxlnt5Dh09/MeM6txw3t/UjLPYcOnv5jxnVuOG7j+pGWew4dPfzHjOrccN7f1Iyz2HDp7+Y8Z1bjhvb+pGWew4dPfzHjOrccN7f1Iyz2HDp7+Y8Z1bjhvb+pGWew4dPfzHjOrccN7f1Iyz2HDp7+Y8Z1bjhvb+pGWew4dPfzHjOrccN7f1Iyz2HDp7+Y8Z1bjhvb+pGWew4dPfzHjOrccN7f1Iyz2HDp7+Y8Z1bjhvb+pGWew4dPfzHjOrccN7f1Iyz2HDp7+Y8Z1bjhvb+pGWew4dPfzHjOrccN3H44yz28hw6e/mZGG8I9feUouv8AlzD/AJZiPZMW2tTLgRejJxyd5QUsYhKXV18+m3nL19a9fukp3NE6bgbeSaxAEAQBAEAQBAEAQBAIf4TMayYdaam3O1LN1oouR35e6YyN9BXdzjO2cWb82DYW8q3Tfo7LSxh6atmZlWqO+VGplsrCAIAgCAIAgCAIAgCCRBAgCAIBfwOFNWrTpKQGqVERS1woZ2Ci5AJtcjoMN2VyUruxsH5N17BkC1FPO+UjaDmmZatw4UjLlJva1teMw4kTJ05Ix9obGr0DapTIJqMgtZszqbEADXsNtRuvJU09CHFrUwWUgkEEEGxB0IPAiZEHkEFZpMFDFWCkkBrHKSN4DbiYJKIAggyEL0WBsyEgGzAjMp3Gx3g8ZjKMZqzMoycXdE55HbSNPE0Ki7ndVYcUqEKQey9+0Cea1llYuStKB2uZlEQBAEAQBAEAQBAEAQCC+FT5uh9d/csxkWcP2nF9qfOv2j7ol6h1aNVX22Ys2msQBAEAQBAEAQBAEAQCo0yAGsbEkA9BK2zAdmYd8ApgCAIBdwlc03RxcFHVgVIDBlNwQSCAbgdBhq6sSnY2i7eIza1/KFj+2p7rVF0HMeTpVqjS3ntxmHDX5/kyzMt4za/OsGqc+zKTZjXTMLsW84Ub72JHC+loULafT+SHK+pitWpEkmnVJJuSaykk8SeZk2f5/kjkec5R/h1f95P0ZNnv+eI5FRr0rWyVrA6Dn1sD1DmYs/xAp5yj/Dq/7yfoxZ7/AJ4jkOco/wAOr/vJ+jFnv+eI5FrE1QxuM9gAPLfnDp/myjTqtCVgyVckvPw329P+oJ59brGXIdX8jvsFIQBAEAQBAEAQBAEAQCCeFX5uh9ep7lmMizh+04xtP51+0fdEvUOrRqq+2zFm01iAIAgCAIAgHhMkGXsjFpTrI9QB0BOZbI91Klb5X8kkXuAdLiYyTasiU0nzMuni8M9Eq6GnVNVSGpgGmoCVATqcwBZqRKDTySRbzZFpJ8ibxsX62KwGQKKdYsqn9orJTzuMlrhs9gx5zjlGWwOomKVS5N4A4/DFFRrmnSWsqAJauxepVem/OAhRYOgIIYeSfJ1jLK90M0SvDbSwqFS1OnUQVqTBObAYUlqIzqxOrEqrDWowOa1ukHGbJUoljZ21aYLZ6WHAygK3N3ZbE+aGDqWN97hjoLEa3lwl2XIUlfmazFsmdubLFL6F8obcL3C6b78Li2g3DNXtzMW1csgwQewBAEAQBAEAQBAJfyS8/DfbU/6onnVusZdh1fyO+wUhAEAQBAEAQBAEAQBAIJ4VfMofXqe5ZjIs4ftOMbT+dftH3RL1Dq0aqvtsxZtNYgCAIAgCAIBepYp1Fld1HBWYC/YDFkSVfL6v8Wp/O/5yLIXY+X1iQoqVSx3DnH/OaK9enRjeRawuEq4mWWHiV1NpOmhq1XbptUcKDwve5nmvGVZ80lFd12e5DovD0uU25PvsvLn5mM2163RUqDq5x/zmyGLmvaSfkaavRtKXstrz+pUm1ap31ao//R7e+XKWJpz5NWZ5tfAVaSundfD9i78vq/xan87/AJyzZbFG7Hy+r/Fq/wC4/wCcWQuyipi6jCzVHYcGdiO4mSkkCzBAgCAIAgCAIAgEv5Jefhvtqf8AUE86r1jLsOr+R32CkIAgCAIAgCAIAgCAIBBPCr5lD69T3LMZFnD9pxjanzr9o+6Jeo9WjVV9tmLNprEAQBAEAQBAEAQCrBtlp1Kn72ig8L/9junO4qbq1knpr4HZ4GmqGHdteS+b1MC8yMSa7G8HtTEYXncxpVSzFadRfJanplN963N+g6WmEqiTsCL4zZlSlTSo4sGeqh01WrSNmQ94PfwmdwpFFA6T2sNLNTTOYxsFCvJLv8eZXNxVEAQBAEAQBAEAQBAJfyS8/Dfb0/6gnnVesZdh1fyO+wUhAEAQBAEAQBAEAQBAIJ4VfMofXqe5ZjIs4ftOMbT+dftH3RL1Hq0aqvtsx6ZW/lkqn7zKodgOpSygn1ibe4wXNmRtbB8xXrUc2bmq9SnmtbNzbFc1rm17XtcyIu6TD5Oxd2LgBXqZCamYjyVpUxVZjcA3zOiqoBLFmNgBIlKyuTGN2Y2MpBKjorrUVajKKi+a6qSA69RAuO2SuaIfJ2M3k7s1MTWWi9U0mdlVDamVLMba56qdJWyrmY30GmsTk4q6MoRzOxrCLb9D0g7weEyMDf7J5LVa+Gq4gBwqo5phabVOdNPLzgzDRAMw33JN7DyWI1yqJSsbFBtXNBNhrEAkXIrk0mNp1qbVijqy5VUAncfLYHet7DS052tHJU7uR2FGtxKKt22ZM+SWwaOFpoz4ctVJ1r5RUsb2FhvQbujtMmUc3syXc+T/AG8zXnafrL7krTFKWZQwLLlDKCCyFgGXMATa4IIuOmaJU2knuZRqxk2l2EW8IFHDrs+oCoAz56dtL4h3JJHEnM5PVeZQzZjLkclorYToaEHCCTOYxdVVa0pLT9iubSsIAgCAIAgCAIAgCATDkl5+G+3p/wBQTzq3WMuw6v5HfIKQgCAIAgCAIAgCAIAgEE8KvmUPr1PcsxkWcP2nGNqfOv2j7ol6h1aNVX22WsNiGpsHRirDcw3i4IPsJm1q/JmCdirG46pWcvVdqjkasxuenefWZCio6Bu+pXgNpVaGbmqjU8wAbKbZlBuAeIvDipahNrQsVqxdmZiWZmLMx1JYm5J6yTJtYgyMDtStQDClVqUg1r5GK3I0B06Rc675DinqiU2tDEvJIL2Gxb084RivOIUe2memd6niJDinqTdosySBAKaFR0qq1PNmDC2S+YkWuBbXd755GMX9VnRdGy/26vuz6GpsGUEXsRuIINj0EHUHqnl9p6Bh1OaSpk8kVK92tYA1ObUAkkLrZco1PATK8mu4xyRT7zn/AITKoSotIMXLgVGDEkU8qrTphBuW4Ribb7z1uj05rNJaaHjdIy4byQeupB56Z5AgCAIAgCAIAgCAIAgEw5Jefhvt6f8AUE86t1jLsOr+R3yCkIAgCAIAgCAIAgCAIBBPCr5lD69T3LMZFnD9pxjanzr9o+6JeodWjVV9tmIw09U3Gsk3KzaVCuiGmUzio3k0VqLTFEqurc5TQh8w3LcWmmnFp8zbOSaRocA6CrTNUFqYqoaije1IMC6jrK3E2O9uRrVr8zc8rsdRrMjUmUsOcDCmKi0lp3HNBVemhVrF7gDKLLbpmFOLWpnUab5GnwFcpUVlYIb2zsgqBQwys2Qg3sCToL8NbTNq6ME7MyuUWNWtiKj0xancKmgUmmgCK7AAeUwXMetjIhG0bMmTu7m42Jj8KmFKVCmcjE5wUYsSyZaFrUWD5WFx+0p5ST2nCcZZrr4GcXHLZkVE3GozdlbPNd8o0A1ZuC/nKOPxscJSzvm9Et2X+jsBLGVsi5Jc29l+5PNlIMNbmvJtffre++9+M4ieOrVKjqyd35WO8p4CjTpcKKsvO+5Jtn7ZFRgpGVj60J94MvUMXGpyasylXwkqazaoxeUW3TQDGnR5ysq2FzYANYnrO4G2l7S1Tq0nWVOcrfEqVaVVUHVpxv8AD8+nachx2MetUapUbM7m5PutwAFgB1TqoQjCKjHRHHzqSqSc5assTIwEAQBAEAQBAEAQBAEAl/JLz8N9tT/qCedW6xl2HVnfYKQgCAIAgCAIAgCAIAgEE8KvmUPr1PcsxkWcP2nGNp/Ov2j7ol6j1aNVX22Ys2ms9A7N/ToPWeEA3e3+TT4VA5YsvPNSJNN6d3UZs1Mt85SIvZxvtumuFTM7GyUHFXNKgBIBNhcXJuQB0mw106psNZs22N/5BoiqpQUBWNbKwAoHDriS2Tzr5GtbjwmOblf81sZ5PWsY+1MBzJSziolSitRHAKkoxZdVO4hkcWud2+IyuiGrGFMjEQCbcm8FzdEEjyn8o9n7o7veZwvTWL4+IcU/VjyX3fifQOg8H6PhlJr1pc39l4G2nk3PYCm2o0INwem/QZKm000Q4pqzLuLr53Z+Jv8A/JtrzU6jkaqEHCmo7EJ5T7PFNxUUeS97jg/T37/UZ13QmNdam6U360fNfwcZ09gVRqqtBerLX4P+dfE0k9w8AQBAEAQBAEAQBAEAQCYckvPw321P+qJ51XrGXYdX8jvkFIQBAEAQBAEAQBAEAQCCeFXzKH16nuWYyLOH1Zxjafzr9o+6JeodWjVV9tmLNprEAycVj6lRVViMqXyoqJTRS1sxyIoGY2Fza5sNZCSRLbZYpvYgi1wQRcBhca6qwII6iLSSDOfbVY1Fq5lFRFyqy0qKeRk5vIVVAGXIMlmBGXTdMcitYyzO9zGxuMeqwao1yFVRYKqqi6KqooCqo4ACSkloQ3csSSDK2ZhudqonQW1+qNW9gMq43EcDDzqbLl36LzLeAw/pGJhS7G+fcub8joO6fOebZ9N0QEPUI9kAQDG2hs5q9KoqqWshYWG5lBI13X03dN56fRcqkMRCcN7Pa3aeZ0rCnUw06ctbXW91oc8nfHzoQBAEAQBAEAQBAEAQCX8kvPw321P+oJ51XrGXYdX8jvsFIQBAEAQC3zy3teCMyKlqAi99IJuW2xK8b9kxhOM1eLv3EOVij5WOBmVjHOXKtcL1nqgycrFQcWvuFumBciHhKw/OYdHXXm6lyP8AIwsT35ZjJG/DzWaxxjbWFIbONxtfqI07t0tYeorZWZV4c8xrJZK4gCAIAgCAIBMvBpspa1Wsz3slNQLaeU5Ovch755PSyU6apy0fPwPZ6FbhVlUjqlbx/wAEq2vsvmrENdSbWPnC2vYROSxGGVFZkzssNiXVeVo1xlNNWsy4LyGrEnsgEp5PZeZUr0lr9HlgkHutb1T38PBRpRS7/E8DEzc6sr93gca5Q4YUsVXRfNWs9uoE3A9V7eqdZh5uVKLexxuJioVpRW5r5uNAgCAIAgCAIAgFt8Qo3sPfNcqsI6s2xo1JaRZVhnFRgqkFidBu98hV6b7SZUKi1R0PkZs0viaFNdQjK7HgtMhifWRbtYSg3mlcsStCB2epWA3n1dMzKDaRbpYi53acYIUrlw1lHSIJui0+KHRr7IIcixUrk9PdJMHJst3gg8gCRGKirJWAkgQD0seMApdQQQRcEWIOoIO8EQLkO2pyGDMTQcKD+49yB1BhrbqI9cwy7FyGK5esjUHwcOf4He49yzPNU3HGpe6eeLZ/oe9/hk56m5HFo+6PFs/0HfU+GRnqbk8aj7o8W7/Qd7/DGepuONS90eLd/oe9/hjPU3HGpbDxbv8AQ97/AAyc9Tccal7o8W7/AEPe/wAMjPU3HGo+6b7kxyfODFRTku5U+QSRYAgbwNd8oYyUnJJs9roxxlCUort+xZ5TVPLReCE/zG3/AKzn+kZc4xOm6OjykzTTzT0hAEAlHJ5v2IHBm9pzfjPcwbvRR4eNVqzI9jeQFSrUeoeZu7sxuXv5RJ9HrnRwc4xSTOMq16UpuVtWyx4t3+g73+GZ56m5r4tH3T3xbv8AQd7/AAxnqbk8Wj7p54t3+h73+GM9Tccaj7p74t3+h73+GM9Tccaj7o8W7/Qd7/DGepuOLR90eLd/oO9/hjPU3HGo7Dxbv9B/M/wyM9Tccaj7pzfltQ5jEvhxlHN5QxS9mZlDbz0AMB23mqdWejZ6OFp03HOkR4TSXADBOp2PwM7fFTnaL5RVCqwIFmqUxo12vqQSNNN99dZupu54+PpONmtDqE2nmiAIAgCAIAgHjMBvNoFz2AYVPaSH95L3G91At0xdbkJTf/FlG0tpKtMlKlPNpbylPTrpfhKuMqzhRlKl7S/H5FrD0lKqlUTsY+ExnPaFiCBqNPZpOVfTGNT9pW7ke3/puGfY/FmZzOoNySt7E20vv6JkumsWu1eCMX0Xh9n4sqqVXHQD2b+4mephunqUuVZZXuua/f6lCv0XUjzpO/wfJ/t9DHXHEkgMLi1xpcX3XHRPcp1KdSOaDTXwPJqKpTdpq3yPWxjgbr9Wk2WNfEZWmNa2oHZFiVUZ6caeAixPELlPFi2u/skWJVRdpWMUvRc9gixOdFnE+d/pHvaedjPbR0vQ7/oy7/siH7cq5qzdVh3AX9pM5rHO9W2x2OBVqV9zAlMtiAIBJOS2qFfpfZlF/YDPd6KWZJfE57pypwoyl8Pq7EmdwN5tOkRwLaQU31EEhmA3m0EN2LLYtRxMmxi5ooON6vbFiHULa4tten8JNjHiMDFEnfbsF4sM7MpcQp6e/SRY2KSIDX5N4dtqYp8Qi1BiKdEUQ26706orZf8AOBhybjVQei4lHE5k/V7z3+jpRlS9buKcR4N8LmUh3DFVW91zFk8yqp6KgAGbQq2pK3NxXVeWx6Dorcg3hA5DNgv26MHou9iAuU03YE2tqMlwbG+mg6ztp1VPkYyi4mD4MS3/APUwuXfne/1ebfN/xvN8PaKmN6ln0XLJz4gCAeFhe1xfhBF0UPWUbyPfJDkkWXxg6B3xYwdRdhabFt1D++uTYxdRlkuSbnfJMLl9cWQN15FjPiM4tpOXynd3NvT2xRy2fB0WJyhmRqlMlVBtlAYhW11IFjbVZuzxtzijVklflJmTye2+tJ1FXMaQbQg3dV9G4tcSr6NTlVUpLl2oVE3H1dSXv4QcEu6hWfrIp29r/hL69Ej7NNeCK3BrPWXmYtXwmUx5mDHa1RR7Ah982LFRj7MLfncPRG9ZEMXa9T5S1encO9Rmy3z3zG+Q+kOj1CV4VZxqZ46m6rh6dSlkqab6W+J0PZOO56kHKMhNwVbeGG+3ET3qVTPFSaschiaPBqOCafxRmTYVxAPQbQSV1KmYAEHQ/usU77SCW76lT1cx4WUDj0medjVzR0vQkr059/2IZtNv2zqSM2a9r626DbrnM42MuK5W5fwdrgZLgqN7ta+NzHlMuCAIBueTuJsjsuoFSxy2PlZdR/yE6XoahNRzNWRxv6oxlOMeEn63L6m7V72Jvc8d8984m9+ZkPiid2nZIsbHNlgmSYCCBAEAQBBJ6KwQMxOUAAk9AXcb9Vt/VPOxiakmu06LoaUXSlF9jv5fwVU1pVWFUBHZOcRallYpmGWoFcjS40NusSkpShdbnsOEZ2b7DX8r9jjGYZqBfmwzIS1gxCoytoCRqbAeuTTk4yulciok483Y0Pg35FrgS1eswaswKqBe1Olfef8AO1h2DS+pnrwg1zZzeLxsavqx0J22LQdM2WKGeJZq4u/m6dfTJsYupsWBWIFr/n3xYwzMokkCCBAEAQBAOL4RbZrgi7m2h3TmqjvY7yCauXj6/bMDMrphbNmUlrDIQdA19SwI1Fr8JsjKNnm+RrkpXVvmUZf7t/8AJhczseEdsm4sbHk+L4mkPph75tw3XQKmP/tqncdSnQnGiCBAEAQClgd4PaDuIlevQ4mmp6fR2P8ARW1JXi/E47y2rlsY4YAOiqrEHRrXyuOBylLjiDKE4ODsztcBXhVpKce3n9vsaultCqvm1HHVmJHcdJolSpy1ivAvqclozIG3cR/EP8qfDNfolH3fqZcWe5ar7UrOLNUYjgDlHctpnChShzUUQ5yerOh+C1v/ABag4YlvalP8p6uE9h95xH6jX+6i/wDqvqyZS0c8IAgCAIAgCAIBg7Y2kMPTNQi9hu4jQZfWSB/1KWLk5Sp0Yq8puy+CXNv5I9voOjOpXcouyS5/G+i+/wAjXDlxhVp3XNmy6UgrA5j0Xtl39N5P+kYnPZpW3urd+51PAnc2uGw1eqq1GZVa18gBtfoAN9Be+pBv1Slh8HiK0XWp1MqfsK2q3l3+SOd6T6VwdOs8POnntycr2tvb4r5bGY9tLAgEbm3gzT0R0lWrVZ4fE2zx2VtOTXyfiUMbg4U4Rq0ucX+Is8yt81hfjPfPLyq9y5BIgCAIAgkQQIAgHFsOgLPpubSc3OTSR3cVzZWoBHm39Q/OQ825Ktse2HoexfzjnuTy2GUeh7F/OLvcctj0UxbzQN/QJGZ31JSWxs+Tn+Kpfaj3mbsN10fzsKmO/tp9x1GdAcaIIEAQBAEA4hyqfPi8Qw3jEVAOxTlt7J5dSXru59EwFK2EpW1ST8eZrFa4mpqxfjJSVz2QZCAdL8FbfsKw+nB70H5T0MJ7L7zjf1Iv68H/ANfuybS0c4IAgkQBBAgCAIJIj4RK9qSLceW+7psgudO1kmeFwufFwrPSKl4vKvpc6j9NPnUjbZ/VEFwrAOhO4OpPYCLz2MTGUqM4x1adu+x1bO27NxIKAbyuluroPZb3Gcp0ZjqfoNOUuxZbd3L6WPnfSPQ9er0hUUFyfrXenP8Am5d5osTp0H3XHe3unL9LYuFDpGGJgraN/HnZ/wDnketSwUqWEeHnK+358DFncHNCAIIEAQBAEAQBAOL4Xzn+tOanojvIasuYY+SJE9SY6Fafh+UhmSKQdO0GCCo7jI7STYcnP8VS+1HvMsYXro9/2KeO/tp9x1GdAcYIAgCAIAEA4PtKrnrVW9KrUPexM8ebvJs+n4aOWjCOyX0MNtDfoO/841ViZepLN2PX9yuYm0QDovgofyMQOD0z3hvyl7CaM5H9TL+pTfwf1J5LhzIggQSIIEAQBAEA5jy02iK2IIU3WmMoPQW/ePuH+mepgaLhByf/AC+i/Gd/0LQdLCRuub5+OhoZePVJzyJ5Q3dKNTzrFVb0lAuFPXoNen38bj+hZUK8sTR9iXOUdnuvh9L7aV8RG8bk9LkHQ2up3dJFre8zk+m6SlThK12nbxX8HnTUbXZiidzBNRSZw0neTYmZiIAgCAIAgCAIBxfDec/1h+M5qeiO8jqyvD7v9X4xPUmOhcHR/fCYmRbpHQDq/wC/fJe5ii4en++iY7GRseTg/wDLpfaL/wC0sYXro95Tx/8Abz7jqE6A40QQIAgCAWMdX5ulUc/uU3b+VSfwkSdk2bKUM9SMF2tLxZwUTxj6iIDVyhNNO7s4TJ8+Zqg8ryP5FcxNpPvBQdcSOqj76ku4PtOW/U2lJ/8A19jocunJiAIAgCAIAgCAQTl3sRKYFdLhnq5XX9wk842YcD5OvbfjL3RFWpXryw7a5JtfJrl5nc9H4l08NDNzVkQ6x4e6e88HW280egsdS/EZ+wqDNiKIU5DzyENvy2N729UrY3Czp4WpOeiT5GueNjL1Yo7BWrbrHfoRxBGb8JwFHD06tWPEV8ruu9aP87Tx+lHJYduL/wAPkUT3DkhAEAQBAPGcDebaX67dkqVsXCmm9Wuzt8y9S6PrVMrtZS0fZ5afMxaOPDVTTCuLKGDstkcdOUnh03A7phTx9OTSd1ff4G+t0RWp01NNSu7WV7rxSL9OsGOmvWN3YD0zfTxEKk8se80V+j61CkqlRWu7W7S5N5ROOu6mtWKDKhqkqvBCTYd05ys07NaHdUr809SiluH1j7z+UwlqZx0KwfefxmJkeLv/AL4mZPQhalcxJNhyc/xVH7RfxljC9bHvKeP/ALafcdQnQHGiAIAgCAaTltiObwNc8UCfzsE9zGaa7tTZ6PRNPiYymvjfw5nGp5Z9DPIB4y3kp2MZxzIqkGROfBS37SuPo0+8fzlzCas5j9TL1Kb+L+x0eXjkhAEAQBAEAQQIJMPauzUxFMo97GxutgwI3EEibsPXnh6nEhqb6GInSkmny27CObW5CgIpwzm9/K55tMp3EFU0serp6pbwf6qmpy9Kjy7Mq7fmzruEmrpjZ/IUoyvVqg5WU5EBIJDA2LN0eqbK/wCp1W/pUqdr3V33bL9yvi4unQnL4EuCDf8AmZ48acY80jmKmJq1I5ZybR7MzQIAgCCRaAY+KqKGQu1lVjqFJsbXtcbt43zx8YkqrV+bV7eR03RWITocO2ng+0w8diV5upc1GAygFqYBud5VUQGxViOFtw3ypKpFtZbduh6dJZGnJ3MrZzKy5lNxpvBBGm4qQCDqN/VPUwNK0XNvmzwOmcbx5qEU0lz58r3Mq0vninGMN51TtH4zmp+zE7qOrKqH4n7zSJ/ngjKJWv8AfeZDJRSpPcT67n8pPYQi4JgzIzNhNavSI35x+MtYbr495oxKUqMkye/Kn9I+ydBY8L0al7o+VP6Rgej0vdHyl/SMD0el7qHyl/SMD0el7o+Uv6Riw9Hpe6UVKpYFWOZSLEGxBHAg74sjKNGEXdLmRPanIym12pNzZ9FvKT1HePbKk8JF848j2aHSlSKtNX+pocLyUxFUMaQp1QlRkbJUTR13izEHplGpHJKzPUp42lNXVzzZHJeviHqouRHovkqLUbKyt0HKASVPQw0PRIlys2T6ZTd0jZ4DkxQDstauKjo1np09AG4Fhc+6W6NCElmbPOxHSdRNxgrfHX+CY7PCUkyUbKvBNNeJ4nrMvRioqyPGqpVZZqnN/EyflDeke+SauBT91D5Q3pHvgcCn7qHyhvSPfA4FP3UPlDeke+CeDT91Dn29I98EcGn7qHPt6R7zBPBp+6vA859vSPeYHBp+6vAc83pHvMWHBp+6vAxcXtdKQvUq5RfpY7+FhMZSjFXbNlPCqo7Qhd9xvMXiVo4cms6oMh8osNeGXXyja2glSeEy1eI2ramNLpaNWHBowlKWmnLveyRW+INTDhxcXRW1BU20JOu6aaOHnGsnZ23LdfHYaVNwc1fS1+29tPxGq55vSPeZ6ZT4UNkOeb0j3mBwobIc63pHvMDhQ2Xgec63pHvMWHChsvA951vSPeYsOHDZeBS7kgjM2oI0JB14GBw4bLwNRg9gUkpCkUp1cqlQ9WmrvZmdjmJPlHNUJ6Nw4TXwkbL25ChsKmiqoWiclSo6FqKk0zUbOQmvkgGwFtwA4SOEgMNsJErrXW1NlVxaiopK+bpqAedbovMowsRL1tTcc4eJ7zMzHJHZH//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3720671" y="312737"/>
            <a:ext cx="1765227" cy="646331"/>
          </a:xfrm>
          <a:prstGeom prst="rect">
            <a:avLst/>
          </a:prstGeom>
        </p:spPr>
        <p:txBody>
          <a:bodyPr wrap="none">
            <a:spAutoFit/>
          </a:bodyPr>
          <a:lstStyle/>
          <a:p>
            <a:pPr lvl="0" algn="ctr"/>
            <a:r>
              <a:rPr lang="bn-IN" sz="3600" b="1" dirty="0">
                <a:solidFill>
                  <a:prstClr val="black"/>
                </a:solidFill>
                <a:latin typeface="NikoshBAN" pitchFamily="2" charset="0"/>
                <a:cs typeface="NikoshBAN" pitchFamily="2" charset="0"/>
              </a:rPr>
              <a:t>মূল্যায়ন</a:t>
            </a:r>
          </a:p>
        </p:txBody>
      </p:sp>
      <p:sp>
        <p:nvSpPr>
          <p:cNvPr id="10" name="Rectangle 9"/>
          <p:cNvSpPr/>
          <p:nvPr/>
        </p:nvSpPr>
        <p:spPr>
          <a:xfrm>
            <a:off x="533400" y="3352800"/>
            <a:ext cx="8305800" cy="830997"/>
          </a:xfrm>
          <a:prstGeom prst="rect">
            <a:avLst/>
          </a:prstGeom>
        </p:spPr>
        <p:txBody>
          <a:bodyPr wrap="square">
            <a:spAutoFit/>
          </a:bodyPr>
          <a:lstStyle/>
          <a:p>
            <a:r>
              <a:rPr lang="bn-IN" sz="2400" dirty="0">
                <a:solidFill>
                  <a:prstClr val="black"/>
                </a:solidFill>
                <a:latin typeface="NikoshBAN" pitchFamily="2" charset="0"/>
                <a:cs typeface="NikoshBAN" pitchFamily="2" charset="0"/>
              </a:rPr>
              <a:t> </a:t>
            </a:r>
            <a:r>
              <a:rPr lang="bn-IN" sz="2400" b="1" dirty="0">
                <a:solidFill>
                  <a:prstClr val="black"/>
                </a:solidFill>
                <a:latin typeface="NikoshBAN" pitchFamily="2" charset="0"/>
                <a:cs typeface="NikoshBAN" pitchFamily="2" charset="0"/>
              </a:rPr>
              <a:t>১। </a:t>
            </a:r>
            <a:r>
              <a:rPr lang="bn-IN" sz="2400" b="1" dirty="0" smtClean="0">
                <a:solidFill>
                  <a:prstClr val="black"/>
                </a:solidFill>
                <a:latin typeface="NikoshBAN" pitchFamily="2" charset="0"/>
                <a:cs typeface="NikoshBAN" pitchFamily="2" charset="0"/>
              </a:rPr>
              <a:t>‘জাদুঘরে </a:t>
            </a:r>
            <a:r>
              <a:rPr lang="bn-IN" sz="2400" b="1" dirty="0">
                <a:solidFill>
                  <a:prstClr val="black"/>
                </a:solidFill>
                <a:latin typeface="NikoshBAN" pitchFamily="2" charset="0"/>
                <a:cs typeface="NikoshBAN" pitchFamily="2" charset="0"/>
              </a:rPr>
              <a:t>কেন </a:t>
            </a:r>
            <a:r>
              <a:rPr lang="bn-IN" sz="2400" b="1" dirty="0" smtClean="0">
                <a:solidFill>
                  <a:prstClr val="black"/>
                </a:solidFill>
                <a:latin typeface="NikoshBAN" pitchFamily="2" charset="0"/>
                <a:cs typeface="NikoshBAN" pitchFamily="2" charset="0"/>
              </a:rPr>
              <a:t>যাব’ </a:t>
            </a:r>
            <a:r>
              <a:rPr lang="bn-IN" sz="2400" b="1" dirty="0">
                <a:solidFill>
                  <a:prstClr val="black"/>
                </a:solidFill>
                <a:latin typeface="NikoshBAN" pitchFamily="2" charset="0"/>
                <a:cs typeface="NikoshBAN" pitchFamily="2" charset="0"/>
              </a:rPr>
              <a:t>প্রবন্ধের লেখক আনিসুজ্জামানের বর্তমান পেশা </a:t>
            </a:r>
            <a:r>
              <a:rPr lang="bn-IN" sz="2400" b="1" dirty="0" smtClean="0">
                <a:solidFill>
                  <a:prstClr val="black"/>
                </a:solidFill>
                <a:latin typeface="NikoshBAN" pitchFamily="2" charset="0"/>
                <a:cs typeface="NikoshBAN" pitchFamily="2" charset="0"/>
              </a:rPr>
              <a:t>কী?</a:t>
            </a:r>
            <a:endParaRPr lang="en-US" b="1" dirty="0"/>
          </a:p>
        </p:txBody>
      </p:sp>
      <p:sp>
        <p:nvSpPr>
          <p:cNvPr id="11" name="Rectangle 10"/>
          <p:cNvSpPr/>
          <p:nvPr/>
        </p:nvSpPr>
        <p:spPr>
          <a:xfrm>
            <a:off x="457200" y="4191000"/>
            <a:ext cx="8001000" cy="461665"/>
          </a:xfrm>
          <a:prstGeom prst="rect">
            <a:avLst/>
          </a:prstGeom>
        </p:spPr>
        <p:txBody>
          <a:bodyPr wrap="square">
            <a:spAutoFit/>
          </a:bodyPr>
          <a:lstStyle/>
          <a:p>
            <a:pPr lvl="0"/>
            <a:r>
              <a:rPr lang="en-US" sz="2400" b="1" dirty="0" smtClean="0">
                <a:solidFill>
                  <a:prstClr val="black"/>
                </a:solidFill>
                <a:latin typeface="NikoshBAN" pitchFamily="2" charset="0"/>
                <a:cs typeface="NikoshBAN" pitchFamily="2" charset="0"/>
              </a:rPr>
              <a:t> </a:t>
            </a:r>
            <a:r>
              <a:rPr lang="bn-IN" sz="2400" b="1" dirty="0" smtClean="0">
                <a:solidFill>
                  <a:prstClr val="black"/>
                </a:solidFill>
                <a:latin typeface="NikoshBAN" pitchFamily="2" charset="0"/>
                <a:cs typeface="NikoshBAN" pitchFamily="2" charset="0"/>
              </a:rPr>
              <a:t>২</a:t>
            </a:r>
            <a:r>
              <a:rPr lang="bn-IN" sz="2400" b="1" dirty="0">
                <a:solidFill>
                  <a:prstClr val="black"/>
                </a:solidFill>
                <a:latin typeface="NikoshBAN" pitchFamily="2" charset="0"/>
                <a:cs typeface="NikoshBAN" pitchFamily="2" charset="0"/>
              </a:rPr>
              <a:t>। আনিসুজ্জামানের উল্লেখযোগ্য </a:t>
            </a:r>
            <a:r>
              <a:rPr lang="bn-IN" sz="2400" b="1" dirty="0" smtClean="0">
                <a:solidFill>
                  <a:prstClr val="black"/>
                </a:solidFill>
                <a:latin typeface="NikoshBAN" pitchFamily="2" charset="0"/>
                <a:cs typeface="NikoshBAN" pitchFamily="2" charset="0"/>
              </a:rPr>
              <a:t>তিনটি </a:t>
            </a:r>
            <a:r>
              <a:rPr lang="bn-IN" sz="2400" b="1" dirty="0">
                <a:solidFill>
                  <a:prstClr val="black"/>
                </a:solidFill>
                <a:latin typeface="NikoshBAN" pitchFamily="2" charset="0"/>
                <a:cs typeface="NikoshBAN" pitchFamily="2" charset="0"/>
              </a:rPr>
              <a:t>গ্রন্থের নাম </a:t>
            </a:r>
            <a:r>
              <a:rPr lang="bn-IN" sz="2400" b="1" dirty="0" smtClean="0">
                <a:solidFill>
                  <a:prstClr val="black"/>
                </a:solidFill>
                <a:latin typeface="NikoshBAN" pitchFamily="2" charset="0"/>
                <a:cs typeface="NikoshBAN" pitchFamily="2" charset="0"/>
              </a:rPr>
              <a:t>বল। </a:t>
            </a:r>
            <a:endParaRPr lang="bn-IN" sz="2400" b="1" dirty="0">
              <a:solidFill>
                <a:prstClr val="black"/>
              </a:solidFill>
              <a:latin typeface="NikoshBAN" pitchFamily="2" charset="0"/>
              <a:cs typeface="NikoshBAN" pitchFamily="2" charset="0"/>
            </a:endParaRPr>
          </a:p>
        </p:txBody>
      </p:sp>
      <p:sp>
        <p:nvSpPr>
          <p:cNvPr id="12" name="Rectangle 11"/>
          <p:cNvSpPr/>
          <p:nvPr/>
        </p:nvSpPr>
        <p:spPr>
          <a:xfrm>
            <a:off x="403225" y="4114800"/>
            <a:ext cx="8054975" cy="1569660"/>
          </a:xfrm>
          <a:prstGeom prst="rect">
            <a:avLst/>
          </a:prstGeom>
        </p:spPr>
        <p:txBody>
          <a:bodyPr wrap="square">
            <a:spAutoFit/>
          </a:bodyPr>
          <a:lstStyle/>
          <a:p>
            <a:pPr lvl="0"/>
            <a:r>
              <a:rPr lang="en-US" sz="2400" b="1" dirty="0" smtClean="0">
                <a:solidFill>
                  <a:prstClr val="black"/>
                </a:solidFill>
                <a:latin typeface="NikoshBAN" pitchFamily="2" charset="0"/>
                <a:cs typeface="NikoshBAN" pitchFamily="2" charset="0"/>
              </a:rPr>
              <a:t>  </a:t>
            </a:r>
          </a:p>
          <a:p>
            <a:pPr lvl="0"/>
            <a:endParaRPr lang="en-US" sz="2400" b="1" dirty="0" smtClean="0">
              <a:solidFill>
                <a:prstClr val="black"/>
              </a:solidFill>
              <a:latin typeface="NikoshBAN" pitchFamily="2" charset="0"/>
              <a:cs typeface="NikoshBAN" pitchFamily="2" charset="0"/>
            </a:endParaRPr>
          </a:p>
          <a:p>
            <a:pPr lvl="0"/>
            <a:r>
              <a:rPr lang="bn-IN" sz="2400" b="1" dirty="0" smtClean="0">
                <a:solidFill>
                  <a:prstClr val="black"/>
                </a:solidFill>
                <a:latin typeface="NikoshBAN" pitchFamily="2" charset="0"/>
                <a:cs typeface="NikoshBAN" pitchFamily="2" charset="0"/>
              </a:rPr>
              <a:t>৩। ভারত সরকার লেখক আনিসুজ্জামানকে কোন সম্মাননায় ভূষিত করেছেন?</a:t>
            </a:r>
            <a:endParaRPr lang="bn-IN" sz="2400" b="1" dirty="0">
              <a:solidFill>
                <a:prstClr val="black"/>
              </a:solidFill>
              <a:latin typeface="NikoshBAN" pitchFamily="2" charset="0"/>
              <a:cs typeface="NikoshBAN" pitchFamily="2" charset="0"/>
            </a:endParaRPr>
          </a:p>
        </p:txBody>
      </p:sp>
      <p:sp>
        <p:nvSpPr>
          <p:cNvPr id="13" name="Rectangle 12"/>
          <p:cNvSpPr/>
          <p:nvPr/>
        </p:nvSpPr>
        <p:spPr>
          <a:xfrm>
            <a:off x="381000" y="5410201"/>
            <a:ext cx="7772400" cy="830997"/>
          </a:xfrm>
          <a:prstGeom prst="rect">
            <a:avLst/>
          </a:prstGeom>
        </p:spPr>
        <p:txBody>
          <a:bodyPr wrap="square">
            <a:spAutoFit/>
          </a:bodyPr>
          <a:lstStyle/>
          <a:p>
            <a:pPr lvl="0"/>
            <a:r>
              <a:rPr lang="en-US" sz="2400" b="1" dirty="0" smtClean="0">
                <a:solidFill>
                  <a:prstClr val="black"/>
                </a:solidFill>
                <a:latin typeface="NikoshBAN" pitchFamily="2" charset="0"/>
                <a:cs typeface="NikoshBAN" pitchFamily="2" charset="0"/>
              </a:rPr>
              <a:t>   </a:t>
            </a:r>
          </a:p>
          <a:p>
            <a:pPr lvl="0"/>
            <a:r>
              <a:rPr lang="bn-IN" sz="2400" b="1" dirty="0" smtClean="0">
                <a:solidFill>
                  <a:prstClr val="black"/>
                </a:solidFill>
                <a:latin typeface="NikoshBAN" pitchFamily="2" charset="0"/>
                <a:cs typeface="NikoshBAN" pitchFamily="2" charset="0"/>
              </a:rPr>
              <a:t>৪।‘জাদুঘরে </a:t>
            </a:r>
            <a:r>
              <a:rPr lang="bn-IN" sz="2400" b="1" dirty="0">
                <a:solidFill>
                  <a:prstClr val="black"/>
                </a:solidFill>
                <a:latin typeface="NikoshBAN" pitchFamily="2" charset="0"/>
                <a:cs typeface="NikoshBAN" pitchFamily="2" charset="0"/>
              </a:rPr>
              <a:t>কেন </a:t>
            </a:r>
            <a:r>
              <a:rPr lang="bn-IN" sz="2400" b="1" dirty="0" smtClean="0">
                <a:solidFill>
                  <a:prstClr val="black"/>
                </a:solidFill>
                <a:latin typeface="NikoshBAN" pitchFamily="2" charset="0"/>
                <a:cs typeface="NikoshBAN" pitchFamily="2" charset="0"/>
              </a:rPr>
              <a:t>যাব’ </a:t>
            </a:r>
            <a:r>
              <a:rPr lang="bn-IN" sz="2400" b="1" dirty="0">
                <a:solidFill>
                  <a:prstClr val="black"/>
                </a:solidFill>
                <a:latin typeface="NikoshBAN" pitchFamily="2" charset="0"/>
                <a:cs typeface="NikoshBAN" pitchFamily="2" charset="0"/>
              </a:rPr>
              <a:t>রচনাটি কোথা থেকে সঙ্কলিত হয়েছে?</a:t>
            </a:r>
          </a:p>
        </p:txBody>
      </p:sp>
      <p:pic>
        <p:nvPicPr>
          <p:cNvPr id="15" name="Picture 2" descr="https://encrypted-tbn3.gstatic.com/images?q=tbn:ANd9GcRMVxySijgdKUgS9GfYk7CPBkYDtzZupd32Ti1i2TMd4EeEQi4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988830" y="1027331"/>
            <a:ext cx="2743200" cy="16668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1291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down)">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wipe(down)">
                                      <p:cBhvr>
                                        <p:cTn id="24" dur="500"/>
                                        <p:tgtEl>
                                          <p:spTgt spid="1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wipe(down)">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xEl>
                                              <p:pRg st="2" end="2"/>
                                            </p:txEl>
                                          </p:spTgt>
                                        </p:tgtEl>
                                        <p:attrNameLst>
                                          <p:attrName>style.visibility</p:attrName>
                                        </p:attrNameLst>
                                      </p:cBhvr>
                                      <p:to>
                                        <p:strVal val="visible"/>
                                      </p:to>
                                    </p:set>
                                    <p:animEffect transition="in" filter="wipe(down)">
                                      <p:cBhvr>
                                        <p:cTn id="34" dur="500"/>
                                        <p:tgtEl>
                                          <p:spTgt spid="12">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wipe(down)">
                                      <p:cBhvr>
                                        <p:cTn id="39" dur="500"/>
                                        <p:tgtEl>
                                          <p:spTgt spid="1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3">
                                            <p:txEl>
                                              <p:pRg st="1" end="1"/>
                                            </p:txEl>
                                          </p:spTgt>
                                        </p:tgtEl>
                                        <p:attrNameLst>
                                          <p:attrName>style.visibility</p:attrName>
                                        </p:attrNameLst>
                                      </p:cBhvr>
                                      <p:to>
                                        <p:strVal val="visible"/>
                                      </p:to>
                                    </p:set>
                                    <p:animEffect transition="in" filter="wipe(down)">
                                      <p:cBhvr>
                                        <p:cTn id="44"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457200"/>
            <a:ext cx="3581400" cy="646331"/>
          </a:xfrm>
          <a:prstGeom prst="rect">
            <a:avLst/>
          </a:prstGeom>
          <a:noFill/>
        </p:spPr>
        <p:txBody>
          <a:bodyPr wrap="square" rtlCol="0">
            <a:spAutoFit/>
          </a:bodyPr>
          <a:lstStyle/>
          <a:p>
            <a:r>
              <a:rPr lang="bn-IN" sz="3600" b="1" dirty="0" smtClean="0">
                <a:latin typeface="NikoshBAN" pitchFamily="2" charset="0"/>
                <a:cs typeface="NikoshBAN" pitchFamily="2" charset="0"/>
              </a:rPr>
              <a:t>         বাড়ির কাজ  </a:t>
            </a:r>
            <a:endParaRPr lang="en-US" sz="3600" b="1" dirty="0">
              <a:latin typeface="NikoshBAN" pitchFamily="2" charset="0"/>
              <a:cs typeface="NikoshBAN" pitchFamily="2" charset="0"/>
            </a:endParaRPr>
          </a:p>
        </p:txBody>
      </p:sp>
      <p:pic>
        <p:nvPicPr>
          <p:cNvPr id="2050" name="Picture 2" descr="https://encrypted-tbn2.gstatic.com/images?q=tbn:ANd9GcQQHCd8ToSF_4A2Nv1rp3OpFedRnztW7FPL_1xgdAEseo52bZPybw"/>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81200" y="1219200"/>
            <a:ext cx="5257800" cy="29718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 name="Group 6"/>
          <p:cNvGrpSpPr/>
          <p:nvPr/>
        </p:nvGrpSpPr>
        <p:grpSpPr>
          <a:xfrm>
            <a:off x="381000" y="4408334"/>
            <a:ext cx="8229600" cy="1611466"/>
            <a:chOff x="381000" y="3422199"/>
            <a:chExt cx="8229600" cy="1611466"/>
          </a:xfrm>
        </p:grpSpPr>
        <p:sp>
          <p:nvSpPr>
            <p:cNvPr id="4" name="TextBox 3"/>
            <p:cNvSpPr txBox="1"/>
            <p:nvPr/>
          </p:nvSpPr>
          <p:spPr>
            <a:xfrm>
              <a:off x="381000" y="4572000"/>
              <a:ext cx="8229600" cy="461665"/>
            </a:xfrm>
            <a:prstGeom prst="rect">
              <a:avLst/>
            </a:prstGeom>
            <a:noFill/>
          </p:spPr>
          <p:txBody>
            <a:bodyPr wrap="square" rtlCol="0">
              <a:spAutoFit/>
            </a:bodyPr>
            <a:lstStyle/>
            <a:p>
              <a:r>
                <a:rPr lang="en-US" sz="2400" b="1" dirty="0" smtClean="0">
                  <a:latin typeface="NikoshBAN" pitchFamily="2" charset="0"/>
                  <a:cs typeface="NikoshBAN" pitchFamily="2" charset="0"/>
                </a:rPr>
                <a:t>    </a:t>
              </a:r>
              <a:r>
                <a:rPr lang="bn-IN" sz="2400" b="1" dirty="0" smtClean="0">
                  <a:latin typeface="NikoshBAN" pitchFamily="2" charset="0"/>
                  <a:cs typeface="NikoshBAN" pitchFamily="2" charset="0"/>
                </a:rPr>
                <a:t> লেখক আনিসুজ্জমানের উপর একটি</a:t>
              </a:r>
              <a:r>
                <a:rPr lang="en-US" sz="2400" b="1" dirty="0" smtClean="0">
                  <a:latin typeface="NikoshBAN" pitchFamily="2" charset="0"/>
                  <a:cs typeface="NikoshBAN" pitchFamily="2" charset="0"/>
                </a:rPr>
                <a:t> </a:t>
              </a:r>
              <a:r>
                <a:rPr lang="bn-IN" sz="2400" b="1" dirty="0" smtClean="0">
                  <a:latin typeface="NikoshBAN" pitchFamily="2" charset="0"/>
                  <a:cs typeface="NikoshBAN" pitchFamily="2" charset="0"/>
                </a:rPr>
                <a:t>অনুচ্ছেদ  তৈরি করে আনবে।  </a:t>
              </a:r>
              <a:endParaRPr lang="en-US" sz="2400" b="1" dirty="0">
                <a:latin typeface="NikoshBAN" pitchFamily="2" charset="0"/>
                <a:cs typeface="NikoshBAN" pitchFamily="2"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513364" y="3422199"/>
              <a:ext cx="2231571" cy="1131658"/>
            </a:xfrm>
            <a:prstGeom prst="rect">
              <a:avLst/>
            </a:prstGeom>
          </p:spPr>
        </p:pic>
      </p:grpSp>
    </p:spTree>
    <p:extLst>
      <p:ext uri="{BB962C8B-B14F-4D97-AF65-F5344CB8AC3E}">
        <p14:creationId xmlns:p14="http://schemas.microsoft.com/office/powerpoint/2010/main" xmlns="" val="126426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33601" y="381000"/>
            <a:ext cx="5959556" cy="1569660"/>
          </a:xfrm>
          <a:prstGeom prst="rect">
            <a:avLst/>
          </a:prstGeom>
        </p:spPr>
        <p:txBody>
          <a:bodyPr wrap="square">
            <a:spAutoFit/>
          </a:bodyPr>
          <a:lstStyle/>
          <a:p>
            <a:pPr lvl="0" algn="ctr"/>
            <a:r>
              <a:rPr lang="bn-IN" sz="9600" b="1" dirty="0">
                <a:solidFill>
                  <a:prstClr val="black"/>
                </a:solidFill>
                <a:latin typeface="NikoshBAN" pitchFamily="2" charset="0"/>
                <a:cs typeface="NikoshBAN" pitchFamily="2" charset="0"/>
              </a:rPr>
              <a:t>ধন্যবাদ</a:t>
            </a:r>
          </a:p>
        </p:txBody>
      </p:sp>
      <p:sp>
        <p:nvSpPr>
          <p:cNvPr id="4" name="AutoShape 2" descr="data:image/jpeg;base64,/9j/4AAQSkZJRgABAQAAAQABAAD/2wCEAAkGBxQTEhUUEhQVFRQXFxQYGBcVFRQUFBcUGBcWGBgUFRcYHCggGBolHBQVITEhJSkrLi4uFx8zODMsNygtLisBCgoKDg0OGxAQGywkICQsLCwsLCwsLCwsLCwsLCwsLCwsLCwsLCwsLCwsLCwsLCwsLCwsLCwsLCwsLCwsLCwsLP/AABEIALUBFgMBEQACEQEDEQH/xAAcAAACAgMBAQAAAAAAAAAAAAAEBQMGAQIHAAj/xAA7EAABAwIEAwYDBgUFAQEAAAABAAIDBBEFEiExQVFhBhMicYGRMqGxBxRCUsHRM2Jy4fAVI4KS8SRT/8QAGwEAAgMBAQEAAAAAAAAAAAAAAgMAAQQFBgf/xAAzEQACAgEEAAUCBQQCAgMAAAAAAQIDEQQSITEFEyJBUWFxFDKBkaEGQrHRI/BSwRXh8f/aAAwDAQACEQMRAD8A5xhMuysaizUxuFQZLkUKN2MVlB1KoRDWnVBDOnKhGMIJFYtoKY9WLJ2uVopmwKso2UIbKEMgISGwChZuAoQ3DVRDayhD1lCGCoQjcrIaFqhQLVVbIxdxAQSmo9mmjSWXPEUUbtF2te67YTYX+IbrFdqG4+k9p4b4HXXiVq5+Cvs7T1TT/Fcfb9lljqJ/J1Z+H6XrYhnR9uqppBu1wHAttf1CatRY+jNLwPSTXCaLz2U7eMqZBFI3u3kaXIyk8QCtFWo3vDWDzniXgktNHfB5RemlaTz7NJAFCwWRUWDuchIRPKFsgJKUplgsjktojBnlKaAyfO+DyrrFRLhhz1Q1DEtULwbBQrBLC7VQgzp5FRYwglUIMqdysBhsasWwpisEkAV5BM2UyQzdQhkFUWSMCohKAoWSNjUwVkk7lTBMkboyFRMmllZDR+mpUbwHCuU3iJWsb7Xww3a3xO5D9Ss1l6XCPRaHwC2zEp8I57ieLvmcS46cG30/ukbkz2Wm0ddEcRQHC9oNyLoYuMXnBpkm1hMw1rS43Fh0UUYSeWimmkZkaPwn0KOUUuYlpv3QyoKgNtmy34EHW/NF9zFdW5cDWm7e1MDrEh7OR0dbzSpXSg0cy3wTT2Rz0y+dme2sNX4R4ZBu07+nNaarlM8vrvDbNM89r5H0jk45gK9yBlohc5AwgaUoGQClelsFgkkqBoU2fOtA6zl0wkW/Dp9lQ5DoPuFQRsHKFG2ZQgbTyqFjGCRQsZ00isBoZQPVimiHFMabCLXBfyJ0H9SVO1R4R2NB4PO71WcRKfiXayYBw7299gwAW633WZ3v3Z6OPg+mi1LZ0Fdn+2jhZs/iHPiP3RV3sDXeBVXLdXwy64fiUU38N4J5bH2WqNsZHkdX4bfpuZrj5Cw4XtcInJGeOnskspBMYVZyDKuce0FxRIsCmwyKmUKJxAFWSYZh9OFZQHNT2VMOCcnhHOu23aO14ozrxI+iyWTPbeDeFpJTmjnbnX1WJy3cnrUscGWpkeimYejSFSmQmSyzyTT4K8zBG6oQPcwJajBmjqfFfcBMg1DmQmFrtbSPVUpcblLctzyMteFghgkexwdGS1w2I0KNGOyresNcHcuyNdNLTtMws6w8yulU248nh/EKoVXNQ6GUjkTMSIy9AWDTvQMoXTPS2C2AyyIWJbOEx4e/L3lrD6rfuRsWnnt3YLBh0Jy3Q7ss0vSuMNzG1PJoiM2SZrlCyW6hCaB6soZwPVBDAziNneSHK3mdyeTRuSgnZGCyzXp9DdqZbYIBqu1rLZY84/mIF/ross9XB8I9Jo/APJ9U8NlanjkmJcH5hzN2D3dp81nalPmL/wDR204wSi+PtyQCgPBzCeQe26V5cn7r9xu+K7T++CGaBzHEOBa4bgix9kGZReGFHbNbovIxwHFTBKx+tm30G5B3C1U28psz6vSrUVOt+4Zj2MyPmzNeQLAtsSNDz6qWWPzANFoq66tjibYT2pnhcCXF7eIP6FHG0rU+F0XRxjDLxSfaNDpdrgfJao35R5q3+mrM8YLBgvbGKd4YAbnbRFG1SZzdX4NZRDf7ItKacYwVYLK723xX7vTOcPiOg8ylWyxE63g+k8+9R9vc4RV1BcSSbkrmW2f2o+lQgoRwiIIUsIZkwXo4sXKWDR708zOQPJIkywKlMBnlUjE5193sg6hFmpFryzqaGO2sLbSucM1rNHE6D+6ZXDjLGWSTeF2WjslT0dw6aVoeNg4WHuVog4P8zOH4itak1VHK+h0enrYbhjJGEnYBwufJa1KPSZ5G2i5ZlZFr9AhzVTM5DI1AQCqCVYLYslJJ2KHaA2QuiPJRwFMpsVOyWmEbQLgD35q4vMT399Ed+PYiwqh8OQ8LhVBg6qhOGEb/AOmd2dTpwTt5w14c8njEOCpTyVdonCOTLQmHPaN426qZJGLb4D3VvctOVt32BJPwxjgP6jyWe23HR6XwzwtNKdvb6RX6utfM7NI424cfQBc6c3ZzJ8Hqaao1LbWiIztbazRf+bxfLQKKUfj9w55X5pftwRPqy74rn526AcFN79yoShHpGonaeKJyXwFG6D6Yykg7yIOzEva25af/AM7usQenLlZXZDfHd7pfwIhao2NJelvv6i5o1SazVjkLqXi0RP5SD6ONvqntxzFsVF7ZSQ0GCM7nvZJ2Rk/Cw2Lj7lC9lq3J4MH/AMm5W+VXHPyxPSRF5s3UoqE8tI6UrEo5Za+wMbjVtHFp/Q3WqtPecbxqUfwrfyduW0+cs9ZQrByT7XcTzSRwg6NBc4dToPoVz9Xbh4Pdf0xpttcrX78I59BDmPRZaoZ9TPSznhmswsU2SRW/gFc9KXDETkaOemOYlsFleqSMds8G+G0YeS95IY33J/KE3hLLE6ah3T3PoYPk/KA0e/qb8VmdnOUjtwTisRMue47uJ6cPZBKbfYyNeOTUtQZCcWQtkcx7XsJDmuBBG4IWml+o5mrq3xxLpneeymKNrKdkrd/hePyvG4/X1XSjysnz/V0ui1wHYo7pm0yZNJMOB4K9qBbIDhQ5ItqAbPf6WOSvaUfPWFYmYn3OrToVzK7MPk+jzWR6a8NdmGrTvb6pjeHkbCG5YI8RxTMLN90u27ajTRpY9sBp6otOuoWeF/PI67RQsQzgma5bIXHntV4PzwhjTBoBdwaL+Z4D/OStzyFT4fGvC92V/FsRLyRcZQdhoPPzWW6Tl6TvVRhVHPuASPcWB7RcHw6cHDgRw01QOpvkW9ZiPpFklV1/dGqznWatt8sjFaB0ReU2JWujHnoLkb4Yi0eOV5t/RoLnoTf/AKlFGvhpg2alucZVrt9/I8pKgZZpCfCG923mS7wtA/4tJ9EqP90vodad0VtgvnLBYtUulctHU3JrIZhlI2WVjXuDWgknra2iTqpuupuPfRz/ABJTVLcOzHaGHvKgkO8LbNFtkegoapWffkyaLw+UK1KUuWDQDujdrtVpbVXPudSFKxh/ydH+yCnDpJZXausAE/SZeWzzX9T2YrjWujqy2nijBUIcD7c3dXzA8wB5ZQuXdHdYz6b4PiOihgVzDu224o8YRpzuYslegk+AmwjBcO+8SFpNmtaXOI3sCBYddUNcN7wY7rdiyOqjuYdGMbccxcn1K0YiuEiq4Sly2J62pEgILG2PIWPmEqVkU8Gl6dOOGa902OJgJvvYczu5x9wPQqWNcZAohGpbGRF99TYDhYBLfKy+jSmnyjUPCThNjFOJsUsayCXdPp4kYb8Mu32SYwYaruCf9ubS3KQDQ+oFvZbdPPEnE8543oVOnzo9x/wdwDVtPGYM2UJg9lV5K2oxlUyTafIplXLUT3buyWbstVNd/tu34deibB+zNMZ5jwS43hhjOZnw8RyS7qs8o103vpipkqxuJthcmSNktsqi3Hobui+x1hFaC0sdtmzE9LAfI/Va6rdywzFqavVvj8YE+OU3dSlvA6jlYqrI4kIVu5fcCwuqEbjaRoeT8D7hrgLEeLa978k1J4yjn13QhZKEnz7IkqMFD7lrsgcb2JY63MB2cXGquMkHZ4fKzO2WM/R5/gyzCoYub3c3EFno0aH1JVW3JLEex2m8Gph6rG39+P4J44AT3jzYWs3TWxFiWjy0HDXokJtLl9ml0xnNSgliPXwiGc+HKNG6kDrzPMoN+X9Bs60oNe5pQz62RJYkmVpNQn6GM48Pz2dJK2KPjY5pTrs1g19ToiUV+aTK1c7LH5Vab/x+5iu7ppHdFxbt47Zj/Npp/wCIZ4i8wZppdkYpW4z9AY67JWJT5HvnovP2VYnkqDG7QOGnmtmlk1LDPOf1FRvpUvg7QuieCPKEOOfaFh/d1pfwe0EeY0P6LDZHE2e98E1PmaPZ7oo+Jz3Pkk2PCOvHhC1z0gXKY37KVQZUWcS3OMuu1yQRfpp81opeJGS57oZXsS4420pCl0tpv0i3QyLgskVl5ZsfwB4rPZw5ZW28rX+pK1Y3HD1d+2bIJ6k6DgAAo45As1El6Yno6jqgcA69S12wr71caFCk0bfxW6OYs2uHNuNHDccCNvdGksZXYMrN/Idht2OZJfKQQQ69iCNbpqik9we2NkJRayWuPt7WsJMbszb65hmH9k1WS9mcy3wbSS4nHH2OyYPXd/BHLYtztDrEWIvwWuLysnhtRV5Vsq85w8BisSeUIfHbQsB66KbC4GPaQWggjYoWmaq4zi+C64TiXesyyDxDe/HqmKWVyakN5sFikj0A/UFYJ1TVmTDK62qzIol7M5RrdbVTFrODfDW7kJ5KIsvm1BNuX+HRZprZI26ezzW4fQKkp4pGBpft8JPxN6WvqOictslwVdS5cYwys4pgczXBzW5xzYb/AC3TYNKOGef1uhv85WQWfsYgmeNNv6tPqkShHJup1N6WHx9+BjFUMZqXCR3l4B6H4vXToh2pdI2RtT5tnn6Ijlr8xuTdA4SfLG/jIdLo0Mt9lFEF37ujWggc+UZAXHew4/2TVysGKHFqkngazsscuYOIuSRq25tcA8bW3S5Q3PadimfG58IVvnu5Uo4RknqN82TxSoGsco01Wse4Higie1xGxBBTYXfJNVpvOraR33BMQbPCyRpuCF1YSUllHzPV0SotcJB6IzFF+1qhvSd60eKNwv8A0k2P1+SzalYW47/9P6jZf5b6ZwwkuOlz81z2/dnr5WEd1BbLVSRtqqVrhYVNNZoP54xqwOHHYi/RZbLvItTfTOHqL3pLvV+Sf8MV4tVZn3Is4gXbyPELZa9+Gej09ihUkhXPU20B149OiGMOMirtWovZF8+5nu2y5Q42I2dy8+n7pkZ44YqyqF6TfaIK/DXjVozEfEBqfMDiPJNhy8Mya3R2RirK1n5wK7nXQ3HQ/NMxg5ClKWdqeQ2OTLFci13cf0+aVJZeDo1WOGn3S92OMKjaGB0ps1+ttMxaDYAcrm+vJqJRWcM10Tkob/k0xerADWt5fJDJ5eB+pt8qtJPljz7MaNlXWMincMoDn5TvJlt/t/O56Ao4VqUkczWeK21aZ7e3wn8f99j6KaLCw2W48UZUIeUIfIlJC46gXHPYe5XPzjk9xp6pz/Ki1UNQxjRnbc8hY/NW7YpfJ046OyX0DIa9j5GtEeW5tfMLjqeFkCuU5JJBWaN11uTl0P8ACKpuY2OrXZSCLHjY9QbIrJLa8HL1dctnXayPZGh7Hc9wsf4zYlJ9e5wa9S65lBxvwuLHcTp0K0zxNbkeh0upUJxs9vf7FfndyWWKwdu6xSScWehrXN2cmqUkJVqfZmStLvisfMBRykyeZD3QJIWb2H0UW4z2Ohc4RpDISbRsueTW3KNQZnWpSeIRX7DVtJKP4hyDiL3PsNFHW/dmyq2yT6JDUZWubGMod8RHxP6Ody/lFh57qOWFtQ2Gnhudj5f+PsRUzrH3+iqrhjp8xErHanzKOSOHCXqf3Co3JLRvrkPcEwWWo1YAG8XHYfurhp5WdDp66FK9XfwXHAe0rMPkMLXF0QALiTfxk65RsAtcGqntTOPrNDLXw81rEvb7fU65RVTZY2yMN2uAcCOIK2J5WTxNtcq5uElyuDXEKZskT2PF2uaQQeRCqaUotMlc5QkpR7R881mEmkrcg8TCSAeh4FcTVwxBxyewr1qup3e4nx+k7iZzDtuPI/4UdOZQTZpq1KnBMadiGvLpcoJBZa99L3uNOO3p6rNr4Ly1J+zOf4tX5umcs9fyDYpH4yL/ABD2tsnaW1bcSK8Gsnqq1FPEoLv6FenpnRu8Wt9Q4bEdFta4HqMoTal2SRSdClOJurtaXQVHX2FnbcL8PVVtyaoa3ZxIKZiQ/MfcqlO2JqWq07IMQq43i8hzWFhcm9uSkXa2ZtVZoXD14f0FxqDIemgsNAANAAnSW3s5VdvnNKPCIamQl3lorgsIVqbHK159uArA++M8X3YkT94zuy3cPvofK/omQ/MZrcOqSl0fW0YNhfU2Fz1Ww8ubKEPKEPlmE35ADYbAdAuK3l5Z9WoSjHCMPqgEO1sKerjHhGYKwX03R1xcJZBWqhatqCKaozuN3EOOoN9c3D9R6qNObf1IrI4xjr/A6w/tJJGMr/ENr/jA5dVitq3xcTn63wOnUPfDh/wb9pS17WytAcx/Hk62oPL+xTdBbJQ8qXa/kz+HaZQ3U3rlf4+UIIKpjPijD9Lam36JsoNv4Hz0Ua8uqbS+OxLMddFoiZbG88EJzcEfBnfmPpjGkwsWD5nFreDRq537IsIdXppN+tjEV2RuWJrY2826vI6uPFU5Y6N1VMV7Ar6hx0ufdKkzS5eyMZtEL6DzhGve21QwbTBlZ6WxTG/VaGuDgVz9TC43JWDoVzLHJPJEcjXOaG/CASB525opWTg8Lo6tVNUoLKTyFMqophaoBY/X/fjbcnpKzQO8xY+aj22fn4fz/sU6LaXuoeV/4v8A9P2/wdI+zPFI4oHQyTwlofeJ2cNJDt2lrrEEEX2/EtunTjHDeTyXjulstuVsK5Za9Sxnr3yiwdp8Qmaz/wCeF01xoWloZ5ucTt5K7d/9qycfR6euyzF09i/XP6I4/jFfOX5pJos43ZGcwBvtdoLSf+R2WCal7tfY95o9JpVDbCp7fmS7+vPOP0EuLTfeLOkGZzRa48LremnyQqSSzBDJ+GULiOV9hnhs8cDGAXFtT+b+6rUw30uPz8gWaNzqdaWeMEePMbcuBFhtbW+a1vqfZc3SuWMM8x/T8rNPq51Nff6YFLXtcMrxdt76btP5m/txXRha1w+j11+nhdyuzSpwKQtzQOEzeIbo9v8AUz9lojFNZRyroWReBJKXsNnNI6EEK9qMk7LIfmT/AGN6Om752UCx6HfoOqJKQMFXc8Yx9jeXBD+b0ISvxSTxg2T8AlLlTJaejcNAFTe/kOFK062vj6j7s32Dnq3ENAP5iDZjb/mcR8hqnxjJ8I59lmmo9V0sv4Xudq7Gdg4KEZwA+a3xkfDzDBw8zqtEK9vJwtZ4hK/0QW2Hx/t+5bU05x5Qh5Qh8mYhUmwNwBroNLLlwW4+hay9xjlMXie2vFN2HLWo24eeQ3D358xOw0v9bfJLsionQ0Nsrt0vjjJvDNaQW03+ikV7jK7ErsF2pKeGqiBNmSj8Q4n+cJsqoWLnh/Jo862mWVzF+3+hXVwzQNewi7Hb21Gn4hyKxS08ovJqdtNmJ+6EbrJkJP3EzUcmDS32TkmInSiWCLKdhdWMrqSRmocSbkqmwnDHRDmQSKTwYLtUuJJS5wZkforZc58YCKAxPBik8JPwyC5ynk4cWpdm+OJQWcdo5urtnFZi/ugKXBHtcAxzJAbatc0a8RZxB/da1JSXAmOivjzgiYwh2U6G9j0N7IJIdV+ZJlhqKguPiNyNBsFU7UuGehrrUVwCTypEpOf2LsltWF2DOfrbOL8gCUajhZMUrcyxvwTfe5MmUveWW2Djlt1beyL1tYyxclBPe0s/KwZp58pa42I3HI24II+h5NUbVJYb/U2mlAOZqFcSzEbKzZHPZo+oJ1Kj3TfIHnLaRuqLMde/C29uOhV+U8o8v41itq6Pb4B45ETidii1uKf0N21LmEOY4tcNiDYqR45Rdsty5J5e0cxFnZH9XN19xa60KTfZid8q+i1dmnNippKiRrO+e05BYDK22hHU73T01CDYChO+yO7hZ5wVYz+q5W3J6Dz8cYJgQG5ibcrbp0K8cslk4SWJrgtnZ/7SJaZjYmQwlg/qDnHi5xvv+y0x1W1Y2/yeev8AA6NRY5bms9dF47L/AGlR1U0cD4XRyyEhpBD2aAnU6EaA8FpqvjZ0cTxHwSWkjvUsr9mXxOOEeUIeUIfKb6EO0zAg358Rofey5lco7sZPpN2hlZHCawQswKwDnm/Ru1h1TJTxlIxV+Dt82vley/2SktDQG6W4LPzJ5Z0c111qEOMA1NHeQcgCT7fvZOg8Lk5uzdcsBlDXOjeS07k3HAoNzTyba5rLTG82POy6b22Oqb5qwMnXDsr9ZijnNyuDdDcECxStmZbjk2WuEmzMc3UHROxjg0afVqxEwkQs2xnkx3qBsvzEaucgbyU2QudqokIlPEkazSoksi7bsDHC2iNjpXnUiwb05rPbKUpKMPb3PLa7WOyeyI1oImkd5HcgC3/I728h9UenhPLcj1HhWonbQoz9hbieHPdWBkQuX5HDpfcn1BWpxy8CZtxtz+pJizHRSPY7QgrNbX63k7S1S8tSXuL8RqMl2sGw1J/E6+rh0smqK6OdqdVZWmo/9+WACV2Vzi45W7D90eFlRRgVlnlztk/SujXD6u7hl0O5vyHTZFOLisgaLVqyxRh+o2o6iN12vbrcfCcuu2YDbjsgaTWTqVWRlmPTRq38Qvca6+XFZmsSNdb3QaZpFqE6K44FQeUbzsJYQdtCFGsYZzfGaN+n3+8WL2uI0PkraT5Rn0msVkUbSzqKLZrt1K6Duz2HiV5fJ/CZuPzO4N8uaYlgVTCV0s+yHuJ1QeDbhv6cFJ8rB16IqPLK++pF+gWaFfySzVxzx0gKeqkedjZaFFe5ybdVfbLiLwSQTX0OhSpwwaKL2+JcMddnsS7iqhn4RvaT/TezvkSrp9E0M1tb1FUo/KPpyN4cARqCAQeh2XUPnrWHhmyhRglQpvB8jx1GU2J8lzXX7nvq9V5ctjf2Dm1BsiOjG9tEE7eKBxwZrY+6PU3hY53E6DyGv1t7KN4X3F0LG6b/AENI0DCgekKiJYwaQJiMdiz2R0wAkaHHwk2PS/FOi89nKvjKt74FhrMBmiubZmWuHDj0/wA5Jc5KLwO0vjEH6ZdiWSfVDtydB6qDfDJBJfZDsHPURS5ZLQ0Es8rYomFz3HQbIoJN4Rz79dXH1ZLzQ/ZDVu/iljfW59k3ybM+yOLqfEpWcREXaHszLTuMZDnAfiDTZZZxdcsHMUnnJP2ZhyxhvEPefeyfCe7k9z4S86RMs2XJaVoGdttenL/Oae+OUGkpScX7la7YVLJ3XGjue2o/yyTbJN5NVemap2Z+wonkzxCSwJjAbI38VtBm68EONyBdyUN0lnHa/wC/uAtga5rgxzCx34XOyOBvfQq+VyZ3VXZBwrknB+z4YTg+FlkrDlaGXs7xtIynQ6cdOCvc5PlgVaJ0NSrj+zPOwktlc9xEcea4v8ZaNdG8PVR4wMejs86Vi4XH7f8A6RCUEOdzuUiceUzZXbHy5SXwT4ZBnLRzIHuUTltg5Awe2ty+FkL7ZyZJMtrWyho28IF7/NI0WZ0qTecmCVkfwUcvLnllTrKkjVb64Z4PKwu8jO3s1pc0nQc/84q54ga9FVbqZ7n+/sW6l8MQY0GwHA8eqUezrqjXBRQDI8hrudlWSpyag8CuFptqVH9Dj0xltzJmtRO9rsvDhwFkyMeMi777a7fL9jJF/wAWqD3Ccd/O7knhlI0cgmsrg102yh6Zn0D9n3bKnlpoYnytbO1gYWv8N8ugLSdDoAuhCakvqeZ1/h18bJWRjmLeeC73RnIfALUT2TEhLZ8ty4QHsLmO1Avb62K52Guj31+mhJZAYS5uxzDlxVMGp219PKC2zBw5HkVT5Nsbo2LHTNXu2A2CTJ8k4xtRloVIOKPPao+CSQO8IkzLNGPvNgGuaHN8rO9HDVMSb6OZqIdtdl8wyt+8wMjicRqAc2ug3WJwnK3Y337HmrIqNjbKnX0OaVwba1zvpxTYS2rDYyNjjzkb4BghD/Ha3TVY9XqtixHsC3UyaxkaPw+SCZs0Ra0tII1t6JOm1MmlhM06bwvVXrODsWB9qoJwxucCQtuWk2142XpK7lNJg3eH6ilNzi8IbVNDHJ8TQ7qmuKfZjONdumx02Jd23wtdHG7oHEuH0AWKzEJ8HsvAbHLTOD+Q1tnMsTvxCcujVJNTyigY09zXljxqOPBw4OWO3PR0FbHaJW1ZZISPIjgRbUEcQiivSjmT1DjewgCN2wcw9DcfNDKRqhXRPlZi/obR9403a/8AQoVKP2GbL4flllfUhrat5BuD9UcUm8tmbVaq5wcdoFh8xLS3jcD3KbbHlHO0Gocq5QZfOy8LYpog8Akh2h11yk3Hksmrg50uC9zoeJSVeiks4b6+pTsbrO+me85nHU2GwbwHtZO08PLrUVwujzbvnOC+iwiFuAyEd5MC0HUM4+vJad+1YiadL4Q5+u7r4/2TsjtoNAFmknnk7tVahxFYSHFHVtY02uXddkSaxwbo+r3ApQTfqgzlksi3F4FfdEjqCj3YZxfJlOPHaZnEQXR3G4RVyxLDJ4hGVun3LtC6mn4FOnD3Rx9NqHjDGMMl9CkST7OzTapLbIPgdayra2zqVT2pI7D9l3a5z/8A5ZnXIF43E62H4Dz6LbTPPD7PPeP+GxUfxFX6r/2WzFqmxWtI8hk+ZYKp2YAcdFyk2j3EtS12ehcgY+p5JntBFyqyaJwjJZZrHyQyBqfOAtrNFajwbUuDV4VSRTRBIEKM9iA5wnRObesIfdka1zWFoNrPulWpq6Mkec1SW7JvUv8AET1KztcmFjjC6gxxmR++zBzPPySZ6aM+X0eg8E8H8+atmuBdNMXkucbkrVBpLC6PoUK4wjtiYaDfR2UjY3tbyPBHnPTBsgpLDXZeH/aVOxsLY2DK0NDydS624HJa/wARhcnk5f0ytze77Fc+06tE9WydurHwx2PIjNcHqlXPc8leHUS06lXLtNinDe0L4gGnxN5HlyS4zlE6zlGXf7jWv7mrYC02I/7MPIjiE1tSQKr3cZKbimGyRuJLbt/MNR/ZXHrBy9Xp7YT3YygaORC4g12tEhqEOwc9U0geSpKYqzHZq2H4K0MPeuF3H4G9fzH9FJyS4NXh9GH5tnv0vn6ly7MQOBmqHalsb7X4FzTqOXBZpz/5Yx/Uz+Myzqqq59dv9+jTAqFurpGgHlYXLW6jTzKla32Zb4j/AJNmKb7VOmPpisL7sjqZWvc476mxO2nIei0N8nWhBJLJrDI06OaC06HQe4VJhSimgDGMFfH4oxnj3BHDzVTj8GRy/wDH9hZHPzSWmuUNr1C6kaSAA5hsd0be5C5JQnvj0+zeSEZcw9kKDnUlW5xFTqAEktIAPBaPOaWGjgvw2M5OVcsJ+wT3IbluRpw4lD5m59G38OqlHL/+wmHVyNZzkfBuUyzdj6KaSqiMIPhe0k8GtB1J6WuirTcsofrJ1w08/NfGGdTx6o8Xqukj5hLvg47gGHRRkOlIcSbaDQDmuFqppQxE6mq1sprC4EtfEI5pGjYPdbyvp8kUJb4KR6LRXbq4yNXagqe50ZeqLRiM3seY+Y0VyXJVTziQ1gjNkxLg3ZIp2aoZIvsGkS8CZ4wBzt0TI9nOvj6Rh2c8Ac47cuau7rJ5fVySmWHC4Wua4zRDKPFmF2nU7fP5LPBL+4Pw/T/irVXgErqnO7TRo0aOQSrJZ4XR9M09MaYKCBy8BUnjhDnJLtmG1A6Jim17C/Og/cniqgOAsUyNueGim0+mZqWgi27TqByVz4KVcJ/mXIprKbILjUcb8PJRcnI1WklU96fp+AaKUg3BseivAiFjTyh3RY1INHWcOoUU2bYPzOwuOGCb4oWg/wAnhTExd2nj7mH9iozq2V9uRA+vFHk5z0tTfLZLT9joGEF+Z3Qu+egUyyLT0ReYrL+vRFXUEEerWuv53v7oNqNtN0a/Vt5HHYqTPDODxLtOmVlh7Arn6l7Lk/lHmPGrHLURm/gq9RXkzvc0+EeELTp4OEFns7HgiaqSZJRO3CaujujKNuysrJLHUvivlOnI6j2VqTQEoRn2L6ynjl1LcrjxG3so+RU61jkS1lG+P+ZvNVsMUt8OuUQQ1dvCdkMoP2Cp1iitkujMtO0i4NlUZyXaLt01M1mMsAGjTvmKfy/ocj01y73MaYUQbl50481a6OlpZ59TPobBKeKKlj7loaHMab2sTcXuV0IxSR47X6m222W9+4gxUlztEZgwcfp61rtL7Lz06pLkuXJFikNiH7g6HzCOiSa2/B6Dwi/MfLfsDxprR6OszANbciVb9iqOJbfqPqdvhTDXJg1Q3dVgLdwL3KYM85YI3RXBHFXhIx3TTgx7gGDu8JeP+P6rNZP9jxlknOX1DMcrh/DbsN7cTy9Ehycj3fgWgWlp8yf5pCxjDa5TY1fJ6COWsmkkbOPzKJ7Y9CpV1PmRG6nadvkkqcsgy01M16SARvHC4TWkzIq7oP5QTDPcWS5OWMZNtN+Vhkj2hwIOxQ1vElkfbFWQcRI8WNuRWxnl5LZLaH0SWlydGj8pZcOLRwTESzLHLZtNEeTLs55NHn3UL2ifE4i4qCrJL2LHhNCKaNv5i27ueY3v+gXL1vqnFHktZd51v0OX0V7m/M3810n0en8Jf/GhtDpqqR6BLI0pHXUFyQXUM0BV4Fp+wumjsoF2RX4cFaFygCVGDtftoVDJbTXPtAknZyW3hII80SMU9M8emRrSdnJCfGQPmUYiOmxzJnQ+xH2d944SStIiGvi3f0A5dU2urnLMeq8QjVBwr7/wdMxCwFgLACwHIBazzj5eWIRBclWUcNkwvKMzXBzTy0PqFzI2J8SWGFtZIx2mV2rT7hIlFbt0eGNonKqanE1EIBsT5HmnLEkeo0mtViyv2PNpHd4QNyLhRxNkbV5jYfG5zLBwIPy91DZGakYmNwoELWwOe4Nbx4nYDmhlJR7OZrdSql9RlTYc0OAGaR1+Gyyyvk/ynCnrbJZXsWbEqkQRCwtI4WA5cyktuTHeB6DzrvMl0irsiJ8R2WmuHuz3iWXyRVdQSLN3TH2Z7757dlfYLHTcXnMfPRVJv2MtelS5teX/AAGxuAGlvRB6u0dKEq4Lg3ZOClSlMdC6EiOoIGqqCb7F6hxj6kbX0uETjjkLdxuQuq2Xf5rRu4ycXU1p3DCmpw4eA+MC+U8edikym48tcC7L50Ycl6fle33GmHA6X3TkbnJNZQ6jOiIztErUSFTfsiegpW5u8ktYbA8SglJY5Z53xPxDb/xQ79wwVDpCSwX0IB6nY+65Mp77Hjo4kejmr6YNkkAdnAcbOsRfhfXrdddPcsnrvB5YqTD4GdOqo9CpjSmj0urSAlIledOisD3BZzbRUHEiigLtlCp2KIY3DjxRJGOdyYTDTEc/LmjSMls0dT7P9jYYQ18jQ+WwJv8AC08gOPmVqjFI8zqddZZwnhFgneALBNSOaxHXG6IhFSU2ihD5girnsN2n03B8wsEoKXDLTDBiTHWzNLTxybexS1U10NjP5C4pI3Dwu/7AhFtkvYOFu15jwMBBEC0ioJcBs0bdLpE1YlkZPW2ylnJaMHqI7+M30sCbW9VzLtTbnD6Blq7Z8Nh9fh7CzKxsZub3cPoU6i2c4YiFXrLof3v9wb/RYxC0OewvBPhbmALT+G/O9yneXx6nli56pyeW8hdExrAAxoaOJ4n1RS4jwKjJ2WKPyyoYtUZ5HOJvqQOgGyGqKbPqen01enpjGCxwAmo0I4LVL6A+bFJsXMnNzyQSWTmwvkpNkb68C5tfX5otmeBE/EVFOWMkEdaS6+h6dEe1RRlhrpzs3LH2DGvzXLfNJccHShZvy4sOZ42IcYTwdOGLquTajBLbckWzKyTTy9O1gE7Tn+X0/dCuInNu51GF7B1G/IWuOlnNuelxdWlmDRWrWK3F+6Y4gLmyObly3c4i/K/7EKq2nwhOjvhOmPPSSHEFr2vqilbCH5mVdq6q16mhpDQkjT90j8T5ixV+5wdZ4rlba/3E9fSvY6xvqsNsJQ/Mzz6TlLLG1ISyMW3WCV7/ACxGy4Kvj+H5HB42kcbi2ztz6LtaDUKyO33R3/BdRnNbBKcrcz00ZB7XWVBnnSmymRkYg8m6ottIKgCJGW2XIV32Ucz+qLJn2bizdgKBs1R3krm2isQwnVz+FuYbv52TqsN8nG8W1Hlw8uPv/g6fLMtSR5kXVEt0ZAXJcqiB9PBooQ+boeyYO7vmEjyweTd3Y3S4df2U2E3MZ0PZ9gbruiWA0xZjNK1myGeAxfQ4i4ODd7my511MZ8lM6Ph1OQwX4hZ4RVawhcnkIkprhXuANJIyGm29j72RN5Rs8PcVqYOXWUc9rMwjc4DQFrSerth8ijpXB9G8Q1irxBPl9AzxYAdE6bwjPF8YBq14a1VBZZn1s1VWsAbIc7XNG+4TE8STOdGnzq5QXfaA2wuDuVk1yi0c2NFsLMLjAwoXnVImkdjRTmnIcUnw3SG0lg9DpsqvJLgz9HeZT4r0mXTzb5fyaU9KS4u5nRBZHgdp6k7JWSHdRgIdE05gHB1yDtY9ea5sdYtzgjynjniO+/FT4Q67SUkLu7n724yAd2y183G7tx1RymkuH2ed/ESrjwxPhlSA8kDU8DqB5LPZFvgUrnLllyoJw1tztZdDTwVceCnLImxXE2vlDQs+tkpIfQsssGEUOcAu2XM0uhlfLnhDZpIeVGBQTQujc0XI8Lvyu4OC9Zp9JVVHEUVRdKqanE5fW4e6F7o3izmmx/cdClTjteD2Wk1UbYpogvZLOhFmx12Qjk8I3jYCUSRhuv28k7wBbqNBxRGeu9WPgmp4C42G/XYdSqbwssmo1MKoOUnx/n6DaOn7rbW3G+qwT8yUso8bqb5X2ObDabtRKCGMLnk7Ntm/8CbC/UxeI8ikh7h81Q9wMhAHEAaeQP4j125X3XQolfKWZ9FNr2H9OFtKGUKjKPm6lkmi43HIrjx1sodmmcEN4cZaRZ7bFbIa2ufYloFrcSH4bopTg+hYjrcQbJo75rPOUsBoP7JYO10uc7N1ss0rW+AZHQQEqTAJWtQ5IRV7gyNzi5rLA+J3wjkXdEW72HadxVkXJZWfY5rj/aCHuxTweO7s8kti0F9/wA8P0Wuuprl8HZWqldq1bPrpL4QHKQ5rXNOo3CKfKPTR5SkgPFoC5l2qqZYlyI8W07tp3QFVPPY2duFonDPKODp9RsajPtDCPI7W+qzvcuDsV+Rb6s8k0TmtG/qhe5s01Sqqi+RhC+7L7BA4YR1qbHKrPSN6F4a0laFxEy1JN8DaEDLfifkqXJWr1ChFwiSUNeHx2vzXGsoxafPZ9v7kLpQGnVTY8mGUeRXT1dpRrot0aspBRReKfFGZQPROykXgLpMKbI8PtosttPmMdU8DyatDbMbsmwmoNRQyUguCvsF1K55QvJT+3LiJGzgEtLQ1/nc2Pss+qbjJSXRt0mqlRLjoqcuINJ0uEjemet0+uosjzJGW1HAE3PAC5RR5Ds1FGe/5H2GYeTlzg/mt068kq+coYSXLOVrtfGC9HLY+GHd4AA0Mbbcix8gFdGltl6pHIr1Dre+Usv4CqbARxcB5A/4Vt/DN9mXUaiy+WZP9A9uCx8bu+QRrTxM+AulpGx6MY1t97DU+Z3KdGuMekWHQhGQOhdZQgZHMrBPnVmODiAQsFlUJewasfuFQ11PJoTlPXRYJ6Vf2sLKYU3CmnVpBCyzhbDoBo3m7NRvG1is34y2t8lYAIKJ9JIHBxyncLTDUq5fUF/Ba4a5rhcEJyrlJ8AMimxtrCBuVfkz6LinJ4Qs7VVwmh7sOtfWwNttsw468Eyipxm3Lk3w01tXM4tfocympy11iLFb0+A09skwmGWyTKJ6Km7DwTve5u2o5IUs8M1WWTp5jyvgzU0rJGh40KuM5QeC9Ro6NVUrY8MAFI4beLyTfMi/oclaO6L49X2CaTDnl136DkhlYsYibNL4ZfOalbwvgaVL8rbJb5O5fPyobUZhHgATXjAiqMlHga0MmZvd3s51w09SLA+hS6rMsy+MQ8unzEKKCmkibZ4sk34csnhY9AddUuB0ujrhF8sCSIMPjke/Yp72rgHhFko43GRrBuSkTWXhEOr0FJkjA6LdClJYCXQqmis9cy6r/AJFgrJOX8l0qIYRaJfu4kaWPALTuCtE4KSwwyh4/2VlicTG27CdLE6DrdcW2DqeJ9fI1TWOQLAIagTsMTfG08drbG9uG6Dzo14lHllPHZdqKsb3jx3rXSA+MhzSSfygD8I2tpstekTlJzn+b/vQLGbag810sg4D6eVTJeBhEVCiWysh7Opkowam3FWQw3ERzVgnzK09Vz2Wec9VgsmpMTlYfC8jpuPZRwRMlkwztJIbBwB67LNbRCS5JkKxmtc8ckqrSwUsi5iltS5uxXSjFLoDBoa12drjqQUPbHUz8uakvYLrYxfz191ksWHk+o0S82iMpfAuqILjU3/TyVqTSObqvDabO0KqhmU6LRF5Rx7K/LeEwqnkzNsUuawzo6ex2QxIIoYxct4FRPLNOmrSbh7MhfS5HeFx8lHPPDRnlpPIszCTDaYki5KFHTocmstkN7uudVcYmdy3TywvNoFLXiJrrlljDCIyX3BsW2O1+IWaEnF5Rk8Zw9NhhmLHvHNJ4tBsOZAK043LLPnFj2tpEdLhrL6i6ighe5jumw+MNNmhGoIJLKPYHRtbNm43QV8SyHBZLxUT+AacFvcuAmhM/V1ys8YqUssA2e21rcVsSwgkG0yIInqIBI3K7bobEdQUu2qNkdsiEMNKyJuWNtid3E3cenRZqdHCvkgskoItLRsFtrNAt5aJ8qa32gk2TxRhWlhYLGFOxWUMYQrISlWVkHmcrKFFdUEKIgjNe65RF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1" name="Picture 3" descr="E:\JADUGHORE KENO ZABO\golap.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1532231"/>
            <a:ext cx="6248400" cy="374337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descr="20161118_202433 (2).jpg"/>
          <p:cNvPicPr>
            <a:picLocks noChangeAspect="1"/>
          </p:cNvPicPr>
          <p:nvPr/>
        </p:nvPicPr>
        <p:blipFill>
          <a:blip r:embed="rId3"/>
          <a:stretch>
            <a:fillRect/>
          </a:stretch>
        </p:blipFill>
        <p:spPr>
          <a:xfrm>
            <a:off x="0" y="5406749"/>
            <a:ext cx="9144000" cy="1451251"/>
          </a:xfrm>
          <a:prstGeom prst="rect">
            <a:avLst/>
          </a:prstGeom>
        </p:spPr>
      </p:pic>
    </p:spTree>
    <p:extLst>
      <p:ext uri="{BB962C8B-B14F-4D97-AF65-F5344CB8AC3E}">
        <p14:creationId xmlns:p14="http://schemas.microsoft.com/office/powerpoint/2010/main" xmlns="" val="220335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p:cTn id="7" dur="500" fill="hold"/>
                                        <p:tgtEl>
                                          <p:spTgt spid="7171"/>
                                        </p:tgtEl>
                                        <p:attrNameLst>
                                          <p:attrName>ppt_w</p:attrName>
                                        </p:attrNameLst>
                                      </p:cBhvr>
                                      <p:tavLst>
                                        <p:tav tm="0">
                                          <p:val>
                                            <p:fltVal val="0"/>
                                          </p:val>
                                        </p:tav>
                                        <p:tav tm="100000">
                                          <p:val>
                                            <p:strVal val="#ppt_w"/>
                                          </p:val>
                                        </p:tav>
                                      </p:tavLst>
                                    </p:anim>
                                    <p:anim calcmode="lin" valueType="num">
                                      <p:cBhvr>
                                        <p:cTn id="8" dur="500" fill="hold"/>
                                        <p:tgtEl>
                                          <p:spTgt spid="7171"/>
                                        </p:tgtEl>
                                        <p:attrNameLst>
                                          <p:attrName>ppt_h</p:attrName>
                                        </p:attrNameLst>
                                      </p:cBhvr>
                                      <p:tavLst>
                                        <p:tav tm="0">
                                          <p:val>
                                            <p:fltVal val="0"/>
                                          </p:val>
                                        </p:tav>
                                        <p:tav tm="100000">
                                          <p:val>
                                            <p:strVal val="#ppt_h"/>
                                          </p:val>
                                        </p:tav>
                                      </p:tavLst>
                                    </p:anim>
                                    <p:animEffect transition="in" filter="fade">
                                      <p:cBhvr>
                                        <p:cTn id="9" dur="500"/>
                                        <p:tgtEl>
                                          <p:spTgt spid="717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JADUGHORE KENO ZABO\golap2.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38200" y="2057399"/>
            <a:ext cx="7924800" cy="403801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2514600" y="304800"/>
            <a:ext cx="4572000" cy="1938992"/>
          </a:xfrm>
          <a:prstGeom prst="rect">
            <a:avLst/>
          </a:prstGeom>
        </p:spPr>
        <p:txBody>
          <a:bodyPr>
            <a:spAutoFit/>
          </a:bodyPr>
          <a:lstStyle/>
          <a:p>
            <a:pPr algn="ctr"/>
            <a:r>
              <a:rPr lang="bn-IN" sz="4400" b="1" dirty="0" smtClean="0">
                <a:latin typeface="NikoshBAN" pitchFamily="2" charset="0"/>
                <a:cs typeface="NikoshBAN" pitchFamily="2" charset="0"/>
              </a:rPr>
              <a:t>  </a:t>
            </a:r>
            <a:r>
              <a:rPr lang="bn-IN" sz="6000" b="1" dirty="0" smtClean="0">
                <a:latin typeface="NikoshBAN" pitchFamily="2" charset="0"/>
                <a:cs typeface="NikoshBAN" pitchFamily="2" charset="0"/>
              </a:rPr>
              <a:t>দ্বিতীয় ক্লাস</a:t>
            </a:r>
            <a:endParaRPr lang="en-US" sz="6000" b="1" dirty="0" smtClean="0">
              <a:latin typeface="NikoshBAN" pitchFamily="2" charset="0"/>
              <a:cs typeface="NikoshBAN" pitchFamily="2" charset="0"/>
            </a:endParaRPr>
          </a:p>
          <a:p>
            <a:pPr algn="ctr"/>
            <a:r>
              <a:rPr lang="bn-IN" sz="6000" b="1" dirty="0" smtClean="0">
                <a:latin typeface="NikoshBAN" pitchFamily="2" charset="0"/>
                <a:cs typeface="NikoshBAN" pitchFamily="2" charset="0"/>
              </a:rPr>
              <a:t>স্বাগতম</a:t>
            </a:r>
            <a:endParaRPr lang="en-US" sz="6000" b="1" dirty="0">
              <a:latin typeface="NikoshBAN" pitchFamily="2" charset="0"/>
              <a:cs typeface="NikoshBAN" pitchFamily="2" charset="0"/>
            </a:endParaRPr>
          </a:p>
        </p:txBody>
      </p:sp>
    </p:spTree>
    <p:extLst>
      <p:ext uri="{BB962C8B-B14F-4D97-AF65-F5344CB8AC3E}">
        <p14:creationId xmlns:p14="http://schemas.microsoft.com/office/powerpoint/2010/main" xmlns="" val="30023512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1000" fill="hold"/>
                                        <p:tgtEl>
                                          <p:spTgt spid="9218"/>
                                        </p:tgtEl>
                                        <p:attrNameLst>
                                          <p:attrName>ppt_w</p:attrName>
                                        </p:attrNameLst>
                                      </p:cBhvr>
                                      <p:tavLst>
                                        <p:tav tm="0">
                                          <p:val>
                                            <p:fltVal val="0"/>
                                          </p:val>
                                        </p:tav>
                                        <p:tav tm="100000">
                                          <p:val>
                                            <p:strVal val="#ppt_w"/>
                                          </p:val>
                                        </p:tav>
                                      </p:tavLst>
                                    </p:anim>
                                    <p:anim calcmode="lin" valueType="num">
                                      <p:cBhvr>
                                        <p:cTn id="8" dur="1000" fill="hold"/>
                                        <p:tgtEl>
                                          <p:spTgt spid="9218"/>
                                        </p:tgtEl>
                                        <p:attrNameLst>
                                          <p:attrName>ppt_h</p:attrName>
                                        </p:attrNameLst>
                                      </p:cBhvr>
                                      <p:tavLst>
                                        <p:tav tm="0">
                                          <p:val>
                                            <p:fltVal val="0"/>
                                          </p:val>
                                        </p:tav>
                                        <p:tav tm="100000">
                                          <p:val>
                                            <p:strVal val="#ppt_h"/>
                                          </p:val>
                                        </p:tav>
                                      </p:tavLst>
                                    </p:anim>
                                    <p:anim calcmode="lin" valueType="num">
                                      <p:cBhvr>
                                        <p:cTn id="9" dur="1000" fill="hold"/>
                                        <p:tgtEl>
                                          <p:spTgt spid="9218"/>
                                        </p:tgtEl>
                                        <p:attrNameLst>
                                          <p:attrName>style.rotation</p:attrName>
                                        </p:attrNameLst>
                                      </p:cBhvr>
                                      <p:tavLst>
                                        <p:tav tm="0">
                                          <p:val>
                                            <p:fltVal val="90"/>
                                          </p:val>
                                        </p:tav>
                                        <p:tav tm="100000">
                                          <p:val>
                                            <p:fltVal val="0"/>
                                          </p:val>
                                        </p:tav>
                                      </p:tavLst>
                                    </p:anim>
                                    <p:animEffect transition="in" filter="fade">
                                      <p:cBhvr>
                                        <p:cTn id="10" dur="1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0" y="678873"/>
            <a:ext cx="3581400" cy="646331"/>
          </a:xfrm>
          <a:prstGeom prst="rect">
            <a:avLst/>
          </a:prstGeom>
          <a:noFill/>
        </p:spPr>
        <p:txBody>
          <a:bodyPr wrap="square" rtlCol="0">
            <a:spAutoFit/>
          </a:bodyPr>
          <a:lstStyle/>
          <a:p>
            <a:r>
              <a:rPr lang="bn-IN" sz="3600" dirty="0" smtClean="0">
                <a:latin typeface="NikoshBAN" pitchFamily="2" charset="0"/>
                <a:cs typeface="NikoshBAN" pitchFamily="2" charset="0"/>
              </a:rPr>
              <a:t>   </a:t>
            </a:r>
            <a:endParaRPr lang="en-US" sz="3600" dirty="0">
              <a:latin typeface="NikoshBAN" pitchFamily="2" charset="0"/>
              <a:cs typeface="NikoshBAN" pitchFamily="2" charset="0"/>
            </a:endParaRPr>
          </a:p>
        </p:txBody>
      </p:sp>
      <p:sp>
        <p:nvSpPr>
          <p:cNvPr id="3" name="TextBox 2"/>
          <p:cNvSpPr txBox="1"/>
          <p:nvPr/>
        </p:nvSpPr>
        <p:spPr>
          <a:xfrm>
            <a:off x="997527" y="5105400"/>
            <a:ext cx="6858000" cy="1015663"/>
          </a:xfrm>
          <a:prstGeom prst="rect">
            <a:avLst/>
          </a:prstGeom>
          <a:noFill/>
        </p:spPr>
        <p:txBody>
          <a:bodyPr wrap="square" rtlCol="0">
            <a:spAutoFit/>
          </a:bodyPr>
          <a:lstStyle/>
          <a:p>
            <a:pPr algn="ctr"/>
            <a:r>
              <a:rPr lang="bn-BD" sz="6000" dirty="0" smtClean="0">
                <a:latin typeface="NikoshBAN" pitchFamily="2" charset="0"/>
                <a:cs typeface="NikoshBAN" pitchFamily="2" charset="0"/>
              </a:rPr>
              <a:t>     </a:t>
            </a:r>
            <a:r>
              <a:rPr lang="en-US" sz="6000" dirty="0" smtClean="0">
                <a:latin typeface="NikoshBAN" pitchFamily="2" charset="0"/>
                <a:cs typeface="NikoshBAN" pitchFamily="2" charset="0"/>
              </a:rPr>
              <a:t>    </a:t>
            </a:r>
            <a:r>
              <a:rPr lang="en-US" sz="4000" b="1" dirty="0" err="1" smtClean="0">
                <a:latin typeface="NikoshBAN" pitchFamily="2" charset="0"/>
                <a:cs typeface="NikoshBAN" pitchFamily="2" charset="0"/>
              </a:rPr>
              <a:t>জাদুঘরে</a:t>
            </a:r>
            <a:r>
              <a:rPr lang="en-US" sz="4000" b="1" dirty="0" smtClean="0">
                <a:latin typeface="NikoshBAN" pitchFamily="2" charset="0"/>
                <a:cs typeface="NikoshBAN" pitchFamily="2" charset="0"/>
              </a:rPr>
              <a:t> </a:t>
            </a:r>
            <a:r>
              <a:rPr lang="en-US" sz="4000" b="1" dirty="0" err="1" smtClean="0">
                <a:latin typeface="NikoshBAN" pitchFamily="2" charset="0"/>
                <a:cs typeface="NikoshBAN" pitchFamily="2" charset="0"/>
              </a:rPr>
              <a:t>কেন</a:t>
            </a:r>
            <a:r>
              <a:rPr lang="en-US" sz="4000" b="1" dirty="0" smtClean="0">
                <a:latin typeface="NikoshBAN" pitchFamily="2" charset="0"/>
                <a:cs typeface="NikoshBAN" pitchFamily="2" charset="0"/>
              </a:rPr>
              <a:t> </a:t>
            </a:r>
            <a:r>
              <a:rPr lang="en-US" sz="4000" b="1" dirty="0" err="1" smtClean="0">
                <a:latin typeface="NikoshBAN" pitchFamily="2" charset="0"/>
                <a:cs typeface="NikoshBAN" pitchFamily="2" charset="0"/>
              </a:rPr>
              <a:t>যাব</a:t>
            </a:r>
            <a:r>
              <a:rPr lang="en-US" sz="4000" b="1" dirty="0" smtClean="0">
                <a:latin typeface="NikoshBAN" pitchFamily="2" charset="0"/>
                <a:cs typeface="NikoshBAN" pitchFamily="2" charset="0"/>
              </a:rPr>
              <a:t> </a:t>
            </a:r>
            <a:endParaRPr lang="en-US" sz="4000" b="1" dirty="0">
              <a:latin typeface="NikoshBAN" pitchFamily="2" charset="0"/>
              <a:cs typeface="NikoshBAN" pitchFamily="2" charset="0"/>
            </a:endParaRPr>
          </a:p>
        </p:txBody>
      </p:sp>
      <p:grpSp>
        <p:nvGrpSpPr>
          <p:cNvPr id="9" name="Group 8"/>
          <p:cNvGrpSpPr/>
          <p:nvPr/>
        </p:nvGrpSpPr>
        <p:grpSpPr>
          <a:xfrm>
            <a:off x="1920254" y="376328"/>
            <a:ext cx="5090146" cy="4402276"/>
            <a:chOff x="1920254" y="376328"/>
            <a:chExt cx="5090146" cy="4402276"/>
          </a:xfrm>
        </p:grpSpPr>
        <p:pic>
          <p:nvPicPr>
            <p:cNvPr id="5" name="Picture 2" descr="C:\Users\User\Documents\Removable Disk\p.bra\446.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20254" y="376328"/>
              <a:ext cx="5090146" cy="148054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3778162" y="609598"/>
              <a:ext cx="3079838" cy="769441"/>
            </a:xfrm>
            <a:prstGeom prst="rect">
              <a:avLst/>
            </a:prstGeom>
          </p:spPr>
          <p:txBody>
            <a:bodyPr wrap="square">
              <a:spAutoFit/>
            </a:bodyPr>
            <a:lstStyle/>
            <a:p>
              <a:pPr lvl="0"/>
              <a:r>
                <a:rPr lang="bn-BD" sz="4400" dirty="0">
                  <a:solidFill>
                    <a:prstClr val="black"/>
                  </a:solidFill>
                  <a:latin typeface="NikoshBAN" pitchFamily="2" charset="0"/>
                  <a:cs typeface="NikoshBAN" pitchFamily="2" charset="0"/>
                </a:rPr>
                <a:t>পাঠ</a:t>
              </a:r>
              <a:r>
                <a:rPr lang="en-US" sz="4400" dirty="0">
                  <a:solidFill>
                    <a:prstClr val="black"/>
                  </a:solidFill>
                  <a:latin typeface="NikoshBAN" pitchFamily="2" charset="0"/>
                  <a:cs typeface="NikoshBAN" pitchFamily="2" charset="0"/>
                </a:rPr>
                <a:t> </a:t>
              </a:r>
              <a:r>
                <a:rPr lang="bn-BD" sz="4400" dirty="0" smtClean="0">
                  <a:solidFill>
                    <a:prstClr val="black"/>
                  </a:solidFill>
                  <a:latin typeface="NikoshBAN" pitchFamily="2" charset="0"/>
                  <a:cs typeface="NikoshBAN" pitchFamily="2" charset="0"/>
                </a:rPr>
                <a:t>ঘোষ</a:t>
              </a:r>
              <a:r>
                <a:rPr lang="en-US" sz="4400" dirty="0" err="1" smtClean="0">
                  <a:solidFill>
                    <a:prstClr val="black"/>
                  </a:solidFill>
                  <a:latin typeface="SutonnyMJ" pitchFamily="2" charset="0"/>
                  <a:cs typeface="NikoshBAN" pitchFamily="2" charset="0"/>
                </a:rPr>
                <a:t>ণা</a:t>
              </a:r>
              <a:r>
                <a:rPr lang="bn-BD" sz="4400" dirty="0" smtClean="0">
                  <a:solidFill>
                    <a:prstClr val="black"/>
                  </a:solidFill>
                  <a:latin typeface="NikoshBAN" pitchFamily="2" charset="0"/>
                  <a:cs typeface="NikoshBAN" pitchFamily="2" charset="0"/>
                </a:rPr>
                <a:t> </a:t>
              </a:r>
              <a:endParaRPr lang="en-US" sz="4400" dirty="0">
                <a:solidFill>
                  <a:prstClr val="black"/>
                </a:solidFill>
                <a:latin typeface="NikoshBAN" pitchFamily="2" charset="0"/>
                <a:cs typeface="NikoshBAN" pitchFamily="2" charset="0"/>
              </a:endParaRPr>
            </a:p>
          </p:txBody>
        </p:sp>
        <p:pic>
          <p:nvPicPr>
            <p:cNvPr id="7" name="Picture 2" descr="http://independent24.tv/wp-content/uploads/2014/08/Tajuddin-Rare-photos9tay.jpg"/>
            <p:cNvPicPr>
              <a:picLocks noChangeAspect="1" noChangeArrowheads="1"/>
            </p:cNvPicPr>
            <p:nvPr/>
          </p:nvPicPr>
          <p:blipFill>
            <a:blip r:embed="rId3" cstate="print"/>
            <a:srcRect/>
            <a:stretch>
              <a:fillRect/>
            </a:stretch>
          </p:blipFill>
          <p:spPr bwMode="auto">
            <a:xfrm>
              <a:off x="2158871" y="1545463"/>
              <a:ext cx="4521458" cy="3233141"/>
            </a:xfrm>
            <a:prstGeom prst="rect">
              <a:avLst/>
            </a:prstGeom>
            <a:noFill/>
          </p:spPr>
        </p:pic>
      </p:grpSp>
      <p:sp>
        <p:nvSpPr>
          <p:cNvPr id="8" name="Rectangle 7"/>
          <p:cNvSpPr/>
          <p:nvPr/>
        </p:nvSpPr>
        <p:spPr>
          <a:xfrm>
            <a:off x="7620000" y="533400"/>
            <a:ext cx="1295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SutonnyMJ" pitchFamily="2" charset="0"/>
              </a:rPr>
              <a:t>৩/২</a:t>
            </a:r>
            <a:endParaRPr lang="en-US" sz="2800" b="1" dirty="0">
              <a:latin typeface="SutonnyMJ" pitchFamily="2" charset="0"/>
            </a:endParaRPr>
          </a:p>
        </p:txBody>
      </p:sp>
    </p:spTree>
    <p:extLst>
      <p:ext uri="{BB962C8B-B14F-4D97-AF65-F5344CB8AC3E}">
        <p14:creationId xmlns:p14="http://schemas.microsoft.com/office/powerpoint/2010/main" xmlns="" val="33664406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905000"/>
            <a:ext cx="7162800" cy="461665"/>
          </a:xfrm>
          <a:prstGeom prst="rect">
            <a:avLst/>
          </a:prstGeom>
          <a:noFill/>
        </p:spPr>
        <p:txBody>
          <a:bodyPr wrap="square" rtlCol="0">
            <a:spAutoFit/>
          </a:bodyPr>
          <a:lstStyle/>
          <a:p>
            <a:r>
              <a:rPr lang="bn-IN" sz="2400" dirty="0"/>
              <a:t> </a:t>
            </a:r>
            <a:r>
              <a:rPr lang="bn-IN" sz="2400" dirty="0" smtClean="0"/>
              <a:t>          </a:t>
            </a:r>
            <a:r>
              <a:rPr lang="bn-IN" sz="2400" dirty="0" smtClean="0">
                <a:latin typeface="NikoshBAN" pitchFamily="2" charset="0"/>
                <a:cs typeface="NikoshBAN" pitchFamily="2" charset="0"/>
              </a:rPr>
              <a:t>চলো  একটা ভিডিও ক্লিপ দেখি </a:t>
            </a:r>
            <a:endParaRPr lang="en-US" sz="2400" dirty="0">
              <a:latin typeface="NikoshBAN" pitchFamily="2" charset="0"/>
              <a:cs typeface="NikoshBAN" pitchFamily="2" charset="0"/>
            </a:endParaRPr>
          </a:p>
        </p:txBody>
      </p:sp>
      <p:graphicFrame>
        <p:nvGraphicFramePr>
          <p:cNvPr id="5" name="Object 4">
            <a:hlinkClick r:id="" action="ppaction://ole?verb=0"/>
          </p:cNvPr>
          <p:cNvGraphicFramePr>
            <a:graphicFrameLocks noChangeAspect="1"/>
          </p:cNvGraphicFramePr>
          <p:nvPr>
            <p:extLst>
              <p:ext uri="{D42A27DB-BD31-4B8C-83A1-F6EECF244321}">
                <p14:modId xmlns:p14="http://schemas.microsoft.com/office/powerpoint/2010/main" xmlns="" val="645695680"/>
              </p:ext>
            </p:extLst>
          </p:nvPr>
        </p:nvGraphicFramePr>
        <p:xfrm>
          <a:off x="882650" y="3086100"/>
          <a:ext cx="7380288" cy="685800"/>
        </p:xfrm>
        <a:graphic>
          <a:graphicData uri="http://schemas.openxmlformats.org/presentationml/2006/ole">
            <p:oleObj spid="_x0000_s1208" name="Packager Shell Object" showAsIcon="1" r:id="rId3" imgW="7380360" imgH="685800" progId="Package">
              <p:embed/>
            </p:oleObj>
          </a:graphicData>
        </a:graphic>
      </p:graphicFrame>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76401" y="312391"/>
            <a:ext cx="5715000" cy="1609725"/>
            <a:chOff x="2209800" y="838200"/>
            <a:chExt cx="4505325" cy="1609725"/>
          </a:xfrm>
        </p:grpSpPr>
        <p:pic>
          <p:nvPicPr>
            <p:cNvPr id="3" name="Picture 2" descr="C:\Users\User\Documents\Removable Disk\p.bra\128614-bigthumbnail.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28875" y="838200"/>
              <a:ext cx="4286250" cy="160972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2209800" y="1214230"/>
              <a:ext cx="4114800" cy="707886"/>
            </a:xfrm>
            <a:prstGeom prst="rect">
              <a:avLst/>
            </a:prstGeom>
            <a:noFill/>
          </p:spPr>
          <p:txBody>
            <a:bodyPr wrap="square" rtlCol="0">
              <a:spAutoFit/>
            </a:bodyPr>
            <a:lstStyle/>
            <a:p>
              <a:pPr algn="ctr"/>
              <a:r>
                <a:rPr lang="bn-IN" sz="4000" dirty="0" smtClean="0">
                  <a:latin typeface="NikoshBAN" pitchFamily="2" charset="0"/>
                  <a:cs typeface="NikoshBAN" pitchFamily="2" charset="0"/>
                </a:rPr>
                <a:t>            </a:t>
              </a:r>
              <a:r>
                <a:rPr lang="bn-IN" sz="4000" b="1" dirty="0" smtClean="0">
                  <a:latin typeface="NikoshBAN" pitchFamily="2" charset="0"/>
                  <a:cs typeface="NikoshBAN" pitchFamily="2" charset="0"/>
                </a:rPr>
                <a:t>শিখনফল </a:t>
              </a:r>
              <a:endParaRPr lang="en-US" sz="4000" b="1" dirty="0">
                <a:latin typeface="NikoshBAN" pitchFamily="2" charset="0"/>
                <a:cs typeface="NikoshBAN" pitchFamily="2" charset="0"/>
              </a:endParaRPr>
            </a:p>
          </p:txBody>
        </p:sp>
      </p:grpSp>
      <p:grpSp>
        <p:nvGrpSpPr>
          <p:cNvPr id="5" name="Group 4"/>
          <p:cNvGrpSpPr/>
          <p:nvPr/>
        </p:nvGrpSpPr>
        <p:grpSpPr>
          <a:xfrm>
            <a:off x="457200" y="2974124"/>
            <a:ext cx="6262269" cy="531076"/>
            <a:chOff x="1745628" y="2303318"/>
            <a:chExt cx="6262269" cy="531076"/>
          </a:xfrm>
        </p:grpSpPr>
        <p:sp>
          <p:nvSpPr>
            <p:cNvPr id="6" name="Sun 5"/>
            <p:cNvSpPr/>
            <p:nvPr/>
          </p:nvSpPr>
          <p:spPr>
            <a:xfrm>
              <a:off x="1745628" y="2303318"/>
              <a:ext cx="443345" cy="381000"/>
            </a:xfrm>
            <a:prstGeom prst="sun">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140497" y="2372729"/>
              <a:ext cx="5867400" cy="461665"/>
            </a:xfrm>
            <a:prstGeom prst="rect">
              <a:avLst/>
            </a:prstGeom>
          </p:spPr>
          <p:txBody>
            <a:bodyPr wrap="square">
              <a:spAutoFit/>
            </a:bodyPr>
            <a:lstStyle/>
            <a:p>
              <a:pPr lvl="0"/>
              <a:r>
                <a:rPr lang="en-US" sz="2400" b="1" dirty="0" smtClean="0">
                  <a:solidFill>
                    <a:prstClr val="black"/>
                  </a:solidFill>
                  <a:latin typeface="NikoshBAN" pitchFamily="2" charset="0"/>
                  <a:cs typeface="NikoshBAN" pitchFamily="2" charset="0"/>
                </a:rPr>
                <a:t>  </a:t>
              </a:r>
              <a:r>
                <a:rPr lang="bn-IN" sz="2400" b="1" dirty="0" smtClean="0">
                  <a:solidFill>
                    <a:prstClr val="black"/>
                  </a:solidFill>
                  <a:latin typeface="NikoshBAN" pitchFamily="2" charset="0"/>
                  <a:cs typeface="NikoshBAN" pitchFamily="2" charset="0"/>
                </a:rPr>
                <a:t>জাদুঘরের </a:t>
              </a:r>
              <a:r>
                <a:rPr lang="bn-IN" sz="2400" b="1" dirty="0">
                  <a:solidFill>
                    <a:prstClr val="black"/>
                  </a:solidFill>
                  <a:latin typeface="NikoshBAN" pitchFamily="2" charset="0"/>
                  <a:cs typeface="NikoshBAN" pitchFamily="2" charset="0"/>
                </a:rPr>
                <a:t>শ্রেণিবভাগ সম্পর্কে ধারনা পাবে</a:t>
              </a:r>
              <a:endParaRPr lang="en-US" sz="2400" b="1" dirty="0">
                <a:solidFill>
                  <a:prstClr val="black"/>
                </a:solidFill>
                <a:latin typeface="NikoshBAN" pitchFamily="2" charset="0"/>
                <a:cs typeface="NikoshBAN" pitchFamily="2" charset="0"/>
              </a:endParaRPr>
            </a:p>
          </p:txBody>
        </p:sp>
      </p:grpSp>
      <p:grpSp>
        <p:nvGrpSpPr>
          <p:cNvPr id="8" name="Group 7"/>
          <p:cNvGrpSpPr/>
          <p:nvPr/>
        </p:nvGrpSpPr>
        <p:grpSpPr>
          <a:xfrm>
            <a:off x="364637" y="3536356"/>
            <a:ext cx="6000850" cy="502244"/>
            <a:chOff x="777358" y="3020290"/>
            <a:chExt cx="4250169" cy="502244"/>
          </a:xfrm>
        </p:grpSpPr>
        <p:sp>
          <p:nvSpPr>
            <p:cNvPr id="9" name="Sun 8"/>
            <p:cNvSpPr/>
            <p:nvPr/>
          </p:nvSpPr>
          <p:spPr>
            <a:xfrm>
              <a:off x="777358" y="3020290"/>
              <a:ext cx="443345" cy="381000"/>
            </a:xfrm>
            <a:prstGeom prst="sun">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220703" y="3060869"/>
              <a:ext cx="3806824" cy="461665"/>
            </a:xfrm>
            <a:prstGeom prst="rect">
              <a:avLst/>
            </a:prstGeom>
          </p:spPr>
          <p:txBody>
            <a:bodyPr wrap="square">
              <a:spAutoFit/>
            </a:bodyPr>
            <a:lstStyle/>
            <a:p>
              <a:pPr lvl="0"/>
              <a:r>
                <a:rPr lang="bn-IN" sz="2400" b="1" dirty="0">
                  <a:solidFill>
                    <a:prstClr val="black"/>
                  </a:solidFill>
                  <a:latin typeface="NikoshBAN" pitchFamily="2" charset="0"/>
                  <a:cs typeface="NikoshBAN" pitchFamily="2" charset="0"/>
                </a:rPr>
                <a:t>জাদুঘরের উদ্ভব সম্পর্কে বলতে পারবে</a:t>
              </a:r>
              <a:endParaRPr lang="en-US" sz="2400" b="1" dirty="0">
                <a:solidFill>
                  <a:prstClr val="black"/>
                </a:solidFill>
                <a:latin typeface="NikoshBAN" pitchFamily="2" charset="0"/>
                <a:cs typeface="NikoshBAN" pitchFamily="2" charset="0"/>
              </a:endParaRPr>
            </a:p>
          </p:txBody>
        </p:sp>
      </p:grpSp>
      <p:grpSp>
        <p:nvGrpSpPr>
          <p:cNvPr id="11" name="Group 10"/>
          <p:cNvGrpSpPr/>
          <p:nvPr/>
        </p:nvGrpSpPr>
        <p:grpSpPr>
          <a:xfrm>
            <a:off x="381000" y="4107855"/>
            <a:ext cx="8458201" cy="464145"/>
            <a:chOff x="1752600" y="4863659"/>
            <a:chExt cx="6719469" cy="464145"/>
          </a:xfrm>
        </p:grpSpPr>
        <p:sp>
          <p:nvSpPr>
            <p:cNvPr id="12" name="Sun 11"/>
            <p:cNvSpPr/>
            <p:nvPr/>
          </p:nvSpPr>
          <p:spPr>
            <a:xfrm>
              <a:off x="1752600" y="4863659"/>
              <a:ext cx="443345" cy="381000"/>
            </a:xfrm>
            <a:prstGeom prst="sun">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3" name="Rectangle 12"/>
            <p:cNvSpPr/>
            <p:nvPr/>
          </p:nvSpPr>
          <p:spPr>
            <a:xfrm>
              <a:off x="2230581" y="4866139"/>
              <a:ext cx="6241488" cy="461665"/>
            </a:xfrm>
            <a:prstGeom prst="rect">
              <a:avLst/>
            </a:prstGeom>
          </p:spPr>
          <p:txBody>
            <a:bodyPr wrap="square">
              <a:spAutoFit/>
            </a:bodyPr>
            <a:lstStyle/>
            <a:p>
              <a:pPr lvl="0"/>
              <a:r>
                <a:rPr lang="bn-IN" sz="2400" dirty="0" smtClean="0">
                  <a:solidFill>
                    <a:prstClr val="black"/>
                  </a:solidFill>
                  <a:latin typeface="NikoshBAN" pitchFamily="2" charset="0"/>
                  <a:cs typeface="NikoshBAN" pitchFamily="2" charset="0"/>
                </a:rPr>
                <a:t> </a:t>
              </a:r>
              <a:r>
                <a:rPr lang="bn-IN" sz="2400" b="1" dirty="0" smtClean="0">
                  <a:solidFill>
                    <a:prstClr val="black"/>
                  </a:solidFill>
                  <a:latin typeface="NikoshBAN" pitchFamily="2" charset="0"/>
                  <a:cs typeface="NikoshBAN" pitchFamily="2" charset="0"/>
                </a:rPr>
                <a:t>বাংলাদেশে অবস্থিত  </a:t>
              </a:r>
              <a:r>
                <a:rPr lang="bn-IN" sz="2400" b="1" dirty="0">
                  <a:solidFill>
                    <a:prstClr val="black"/>
                  </a:solidFill>
                  <a:latin typeface="NikoshBAN" pitchFamily="2" charset="0"/>
                  <a:cs typeface="NikoshBAN" pitchFamily="2" charset="0"/>
                </a:rPr>
                <a:t>জাদুঘর সম্পর্কে ধারণা লাভ করতে পারবে</a:t>
              </a:r>
              <a:endParaRPr lang="en-US" sz="2400" b="1" dirty="0">
                <a:solidFill>
                  <a:prstClr val="black"/>
                </a:solidFill>
                <a:latin typeface="NikoshBAN" pitchFamily="2" charset="0"/>
                <a:cs typeface="NikoshBAN" pitchFamily="2" charset="0"/>
              </a:endParaRPr>
            </a:p>
          </p:txBody>
        </p:sp>
      </p:grpSp>
      <p:grpSp>
        <p:nvGrpSpPr>
          <p:cNvPr id="17" name="Group 16"/>
          <p:cNvGrpSpPr/>
          <p:nvPr/>
        </p:nvGrpSpPr>
        <p:grpSpPr>
          <a:xfrm>
            <a:off x="381000" y="4553414"/>
            <a:ext cx="8458200" cy="475786"/>
            <a:chOff x="332539" y="4691710"/>
            <a:chExt cx="6775977" cy="475786"/>
          </a:xfrm>
        </p:grpSpPr>
        <p:sp>
          <p:nvSpPr>
            <p:cNvPr id="18" name="Sun 17"/>
            <p:cNvSpPr/>
            <p:nvPr/>
          </p:nvSpPr>
          <p:spPr>
            <a:xfrm>
              <a:off x="332539" y="4691710"/>
              <a:ext cx="443345" cy="381000"/>
            </a:xfrm>
            <a:prstGeom prst="sun">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9" name="Rectangle 18"/>
            <p:cNvSpPr/>
            <p:nvPr/>
          </p:nvSpPr>
          <p:spPr>
            <a:xfrm>
              <a:off x="831395" y="4705831"/>
              <a:ext cx="6277121" cy="461665"/>
            </a:xfrm>
            <a:prstGeom prst="rect">
              <a:avLst/>
            </a:prstGeom>
          </p:spPr>
          <p:txBody>
            <a:bodyPr wrap="square">
              <a:spAutoFit/>
            </a:bodyPr>
            <a:lstStyle/>
            <a:p>
              <a:pPr lvl="0"/>
              <a:r>
                <a:rPr lang="bn-IN" sz="2400" dirty="0" smtClean="0">
                  <a:solidFill>
                    <a:prstClr val="black"/>
                  </a:solidFill>
                  <a:latin typeface="NikoshBAN" pitchFamily="2" charset="0"/>
                  <a:cs typeface="NikoshBAN" pitchFamily="2" charset="0"/>
                </a:rPr>
                <a:t> </a:t>
              </a:r>
              <a:r>
                <a:rPr lang="bn-IN" sz="2400" b="1" dirty="0" smtClean="0">
                  <a:solidFill>
                    <a:prstClr val="black"/>
                  </a:solidFill>
                  <a:latin typeface="NikoshBAN" pitchFamily="2" charset="0"/>
                  <a:cs typeface="NikoshBAN" pitchFamily="2" charset="0"/>
                </a:rPr>
                <a:t>বিশ্বের </a:t>
              </a:r>
              <a:r>
                <a:rPr lang="bn-IN" sz="2400" b="1" dirty="0">
                  <a:solidFill>
                    <a:prstClr val="black"/>
                  </a:solidFill>
                  <a:latin typeface="NikoshBAN" pitchFamily="2" charset="0"/>
                  <a:cs typeface="NikoshBAN" pitchFamily="2" charset="0"/>
                </a:rPr>
                <a:t>উল্লেখযোগ্য জাদুঘর সম্পর্কে ধারণা লাভ করতে </a:t>
              </a:r>
              <a:r>
                <a:rPr lang="bn-IN" sz="2400" b="1" dirty="0" smtClean="0">
                  <a:solidFill>
                    <a:prstClr val="black"/>
                  </a:solidFill>
                  <a:latin typeface="NikoshBAN" pitchFamily="2" charset="0"/>
                  <a:cs typeface="NikoshBAN" pitchFamily="2" charset="0"/>
                </a:rPr>
                <a:t>পারবে।</a:t>
              </a:r>
              <a:endParaRPr lang="en-US" sz="2400" b="1" dirty="0">
                <a:solidFill>
                  <a:prstClr val="black"/>
                </a:solidFill>
                <a:latin typeface="NikoshBAN" pitchFamily="2" charset="0"/>
                <a:cs typeface="NikoshBAN" pitchFamily="2" charset="0"/>
              </a:endParaRPr>
            </a:p>
          </p:txBody>
        </p:sp>
      </p:grpSp>
      <p:grpSp>
        <p:nvGrpSpPr>
          <p:cNvPr id="20" name="Group 19"/>
          <p:cNvGrpSpPr/>
          <p:nvPr/>
        </p:nvGrpSpPr>
        <p:grpSpPr>
          <a:xfrm>
            <a:off x="457200" y="2484750"/>
            <a:ext cx="4839434" cy="487050"/>
            <a:chOff x="1745628" y="2303318"/>
            <a:chExt cx="4839434" cy="487050"/>
          </a:xfrm>
        </p:grpSpPr>
        <p:sp>
          <p:nvSpPr>
            <p:cNvPr id="21" name="Sun 20"/>
            <p:cNvSpPr/>
            <p:nvPr/>
          </p:nvSpPr>
          <p:spPr>
            <a:xfrm>
              <a:off x="1745628" y="2303318"/>
              <a:ext cx="443345" cy="381000"/>
            </a:xfrm>
            <a:prstGeom prst="sun">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298812" y="2328703"/>
              <a:ext cx="4286250" cy="461665"/>
            </a:xfrm>
            <a:prstGeom prst="rect">
              <a:avLst/>
            </a:prstGeom>
          </p:spPr>
          <p:txBody>
            <a:bodyPr wrap="square">
              <a:spAutoFit/>
            </a:bodyPr>
            <a:lstStyle/>
            <a:p>
              <a:pPr lvl="0"/>
              <a:r>
                <a:rPr lang="bn-IN" sz="2400" b="1" dirty="0" smtClean="0">
                  <a:solidFill>
                    <a:prstClr val="black"/>
                  </a:solidFill>
                  <a:latin typeface="NikoshBAN" pitchFamily="2" charset="0"/>
                  <a:cs typeface="NikoshBAN" pitchFamily="2" charset="0"/>
                </a:rPr>
                <a:t>জাদুঘর কী তা বলতে পারবে </a:t>
              </a:r>
              <a:endParaRPr lang="en-US" sz="2400" b="1" dirty="0">
                <a:solidFill>
                  <a:prstClr val="black"/>
                </a:solidFill>
                <a:latin typeface="NikoshBAN" pitchFamily="2" charset="0"/>
                <a:cs typeface="NikoshBAN" pitchFamily="2" charset="0"/>
              </a:endParaRPr>
            </a:p>
          </p:txBody>
        </p:sp>
      </p:grpSp>
    </p:spTree>
    <p:extLst>
      <p:ext uri="{BB962C8B-B14F-4D97-AF65-F5344CB8AC3E}">
        <p14:creationId xmlns:p14="http://schemas.microsoft.com/office/powerpoint/2010/main" xmlns="" val="106755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43000" y="1419439"/>
            <a:ext cx="7010399" cy="4365486"/>
            <a:chOff x="1932709" y="1419439"/>
            <a:chExt cx="4800600" cy="4365486"/>
          </a:xfrm>
        </p:grpSpPr>
        <p:sp>
          <p:nvSpPr>
            <p:cNvPr id="2" name="TextBox 1"/>
            <p:cNvSpPr txBox="1"/>
            <p:nvPr/>
          </p:nvSpPr>
          <p:spPr>
            <a:xfrm>
              <a:off x="2558874" y="1419439"/>
              <a:ext cx="3287368" cy="769441"/>
            </a:xfrm>
            <a:prstGeom prst="rect">
              <a:avLst/>
            </a:prstGeom>
            <a:noFill/>
          </p:spPr>
          <p:txBody>
            <a:bodyPr wrap="square" rtlCol="0">
              <a:spAutoFit/>
            </a:bodyPr>
            <a:lstStyle/>
            <a:p>
              <a:pPr algn="ctr"/>
              <a:r>
                <a:rPr lang="bn-IN" dirty="0" smtClean="0"/>
                <a:t>  </a:t>
              </a:r>
              <a:r>
                <a:rPr lang="bn-IN" sz="4400" b="1" dirty="0" smtClean="0">
                  <a:latin typeface="NikoshBAN" pitchFamily="2" charset="0"/>
                  <a:cs typeface="NikoshBAN" pitchFamily="2" charset="0"/>
                </a:rPr>
                <a:t>সরবপাঠ</a:t>
              </a:r>
              <a:endParaRPr lang="en-US" sz="4400" b="1" dirty="0">
                <a:latin typeface="NikoshBAN" pitchFamily="2" charset="0"/>
                <a:cs typeface="NikoshBAN" pitchFamily="2" charset="0"/>
              </a:endParaRPr>
            </a:p>
          </p:txBody>
        </p:sp>
        <p:pic>
          <p:nvPicPr>
            <p:cNvPr id="3074" name="Picture 2" descr="E:\JADUGHORE KENO ZABO\sorob path 23.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32709" y="2127325"/>
              <a:ext cx="4800600" cy="3657600"/>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84379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209800" y="1219200"/>
            <a:ext cx="4724400" cy="4256435"/>
            <a:chOff x="2209800" y="1219200"/>
            <a:chExt cx="4724400" cy="4256435"/>
          </a:xfrm>
        </p:grpSpPr>
        <p:sp>
          <p:nvSpPr>
            <p:cNvPr id="3" name="TextBox 2"/>
            <p:cNvSpPr txBox="1"/>
            <p:nvPr/>
          </p:nvSpPr>
          <p:spPr>
            <a:xfrm>
              <a:off x="2895600" y="1219200"/>
              <a:ext cx="3352800" cy="707886"/>
            </a:xfrm>
            <a:prstGeom prst="rect">
              <a:avLst/>
            </a:prstGeom>
            <a:noFill/>
          </p:spPr>
          <p:txBody>
            <a:bodyPr wrap="square" rtlCol="0">
              <a:spAutoFit/>
            </a:bodyPr>
            <a:lstStyle/>
            <a:p>
              <a:r>
                <a:rPr lang="bn-IN" b="1" dirty="0" smtClean="0"/>
                <a:t>       </a:t>
              </a:r>
              <a:r>
                <a:rPr lang="bn-IN" sz="4000" b="1" dirty="0" smtClean="0">
                  <a:latin typeface="NikoshBAN" pitchFamily="2" charset="0"/>
                  <a:cs typeface="NikoshBAN" pitchFamily="2" charset="0"/>
                </a:rPr>
                <a:t>আদর্শপাঠ </a:t>
              </a:r>
              <a:endParaRPr lang="en-US" sz="4000" b="1" dirty="0">
                <a:latin typeface="NikoshBAN" pitchFamily="2" charset="0"/>
                <a:cs typeface="NikoshBAN" pitchFamily="2" charset="0"/>
              </a:endParaRPr>
            </a:p>
          </p:txBody>
        </p:sp>
        <p:grpSp>
          <p:nvGrpSpPr>
            <p:cNvPr id="4" name="Group 3"/>
            <p:cNvGrpSpPr/>
            <p:nvPr/>
          </p:nvGrpSpPr>
          <p:grpSpPr>
            <a:xfrm>
              <a:off x="2209800" y="1927086"/>
              <a:ext cx="4724400" cy="3548549"/>
              <a:chOff x="2209800" y="1927086"/>
              <a:chExt cx="4724400" cy="3548549"/>
            </a:xfrm>
          </p:grpSpPr>
          <p:pic>
            <p:nvPicPr>
              <p:cNvPr id="2050" name="Picture 2" descr="E:\JADUGHORE KENO ZABO\stock-photo-cartoon-illustration-of-a-classroom-11759619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09800" y="1927086"/>
                <a:ext cx="4724400" cy="354854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ounded Rectangle 1"/>
              <p:cNvSpPr/>
              <p:nvPr/>
            </p:nvSpPr>
            <p:spPr>
              <a:xfrm>
                <a:off x="2209800" y="5181600"/>
                <a:ext cx="4724400" cy="294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xmlns="" val="3995597404"/>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19735823">
            <a:off x="-199301" y="532748"/>
            <a:ext cx="3200400" cy="707886"/>
          </a:xfrm>
          <a:prstGeom prst="rect">
            <a:avLst/>
          </a:prstGeom>
          <a:noFill/>
        </p:spPr>
        <p:txBody>
          <a:bodyPr wrap="square" rtlCol="0">
            <a:spAutoFit/>
          </a:bodyPr>
          <a:lstStyle/>
          <a:p>
            <a:r>
              <a:rPr lang="bn-IN" sz="4000" dirty="0" smtClean="0">
                <a:latin typeface="NikoshBAN" pitchFamily="2" charset="0"/>
                <a:cs typeface="NikoshBAN" pitchFamily="2" charset="0"/>
              </a:rPr>
              <a:t>    পাঠ বিশ্লেষণ </a:t>
            </a:r>
            <a:endParaRPr lang="en-US" sz="4000" dirty="0">
              <a:latin typeface="NikoshBAN" pitchFamily="2" charset="0"/>
              <a:cs typeface="NikoshBAN" pitchFamily="2" charset="0"/>
            </a:endParaRPr>
          </a:p>
        </p:txBody>
      </p:sp>
      <p:sp>
        <p:nvSpPr>
          <p:cNvPr id="3" name="TextBox 2"/>
          <p:cNvSpPr txBox="1"/>
          <p:nvPr/>
        </p:nvSpPr>
        <p:spPr>
          <a:xfrm>
            <a:off x="2514600" y="674407"/>
            <a:ext cx="5715000" cy="584775"/>
          </a:xfrm>
          <a:prstGeom prst="rect">
            <a:avLst/>
          </a:prstGeom>
          <a:noFill/>
        </p:spPr>
        <p:txBody>
          <a:bodyPr wrap="square" rtlCol="0">
            <a:spAutoFit/>
          </a:bodyPr>
          <a:lstStyle/>
          <a:p>
            <a:pPr algn="ctr"/>
            <a:r>
              <a:rPr lang="bn-IN" sz="2400" dirty="0" smtClean="0">
                <a:latin typeface="NikoshBAN" pitchFamily="2" charset="0"/>
                <a:cs typeface="NikoshBAN" pitchFamily="2" charset="0"/>
              </a:rPr>
              <a:t> </a:t>
            </a:r>
            <a:r>
              <a:rPr lang="bn-IN" sz="3200" b="1" dirty="0" smtClean="0">
                <a:latin typeface="NikoshBAN" pitchFamily="2" charset="0"/>
                <a:cs typeface="NikoshBAN" pitchFamily="2" charset="0"/>
              </a:rPr>
              <a:t>জাদুঘরের উদ্ভব ও ক্রমবিকাশ </a:t>
            </a:r>
            <a:endParaRPr lang="en-US" sz="3200" b="1" dirty="0">
              <a:latin typeface="NikoshBAN" pitchFamily="2" charset="0"/>
              <a:cs typeface="NikoshBAN" pitchFamily="2" charset="0"/>
            </a:endParaRPr>
          </a:p>
        </p:txBody>
      </p:sp>
      <p:sp>
        <p:nvSpPr>
          <p:cNvPr id="8" name="AutoShape 2" descr="data:image/jpeg;base64,/9j/4AAQSkZJRgABAQAAAQABAAD/2wCEAAkGBhQSEBQUEhMVFBUVFhUVFBYXFRUVFBYWFhcVFhQVGBcXHCYeFxwjGhcXHy8gIycpLCwsFR4xNTAqNSYrLCkBCQoKDgwOGg8PGiwkHyQqLCwsLCwsKSwsLCwsLy4sLCwsLCwsLCwsLCwsKSwsLCwsKSwsLCwsLCwpLCwsLCwsLP/AABEIAMIBAwMBIgACEQEDEQH/xAAcAAABBQEBAQAAAAAAAAAAAAAFAAEDBAYCBwj/xABHEAACAQIEAwUEBwUGBAYDAAABAhEAAwQSITEFQVEGEyJhcTKBkaEUQlKxwdHwByMkcuEVM0NigpJzorLxJWODs8LSF1NU/8QAGgEAAgMBAQAAAAAAAAAAAAAAAwQBAgUABv/EADQRAAICAQICCAUEAQUBAAAAAAABAhEDEiEEMRMiI0FRYXGBBTIzsdGRocHwQkNSYnLhFP/aAAwDAQACEQMRAD8AA5aWWpctILW7Zj6SPLSy1Lkp8tSQ0RZKfJUhEU+Wpsq0RZacJUuWny1NkURBKfJUuWllqUzqIwlPlqSKfLVrIojCU+WpMtPlqyZFEeWnCVKFrpbcmACSdABuTXWitEATU/rlXWWrmJ4TctsWdTBCiZkCARl8v1qaiyUPDkU46k/H7hM+NwlTXh9iELXWWpMtdBaPYsRZa7y13lroLXWVaOAtdZa7C04Sus5o4C04WpAtdBKmytEeWnyVJlp4qNRxHlp8tSZaWWpsgjy0stShaWSus4iy09SZKVdZwDC0+WpMtLLSBrUcZaWWu8tOFq1kUWMFiLAt3c6XXceEFbV10WVzbqpBbynQa0LwGPW6PCdRuDIYDkYIBopet2xYzMLj5HzDKj5VbIQPFtMHWORjnQzhr2oy2gVygSDuBsInlp99Z2DI3nl1r3+xoZsSWCPVLIWny1JlpBa07M2iPLT5alCU+WuK6SMLThakC10FqbIIgldBaky1JZsFmCqJLEADqSYArtVHcxYLh73XCW1LMfgB1J5Ct1wnswlhVLDNc5tJ065RuBrE6TRXgnBFw1oKNWOrtzJ/IchVm8teZ434hLK9ENo/f/zyNvhOFjj60uf2AHE8ApUjkehPl5+VYjGYM23IJkHbyr0DGeZjQxppPI1kONL4o3P9P6VPA53B7B+LwxyR3BQSnyVHh3gwee3l5VbC16bHl1q0eayYnB0yIJXQSpMtOEomoFRHlroLUmWnCVNorRGFroLUgWnCVNnURhKuYfEYUWCzm5ccsV/dWb15bZBiGNpCA08iZ1jrUIWrl3gSNaQvnhBIVFuZdbtu/rlhSS1sE7mazPiOVwhFKWm37mh8PxKWRtxukBeHY5LylkMwSreFlIYbghgCPfVvJXGAvI4PdgwrFTIMzoSdd5mashaexT1QTfgJ5oacjil3kWSlkqbLSy0TUCohyUqmy09daO0mfy0slS0qRNSiPJSCVKFpwtTZ1BzBW44ddJEy78p0yp/WsvgEGTTrrWwtiOGHzLnbziflWU4cPB76y+Ffbzfmx/Ouxj6EuWkFqXJT5K1bM5ojy04WpclOEq1kURBK6CVKErrLXWRpIglGux9gNi7ZPIM3vCmPvq3wTsz3lvvbh8J9hRuYMEk9N6pXrn0bENkMSlxV0EgshiOR1jlWfn4uMlPFHnTHMPDS2m/FHotw6eVU8TiQBrA8iRpVLFEZZuXJgeLWeW8LtQ5VtuoIzMCBsu2mo8W2sV5XmbUIokxmKX7S6A/WH56VkuKYgFtIMa+1P3UWxuHQa5TrttvH51lcdh7ebZ9+nv5aU/wyonMtjl31HlH386K5aDcKw2bEKmYOCHEHrkbKYPQx8K9Hu9k0S14jLxObkDtp5Vr4uLjgXW8jIz8K8rWnzMnlpwlPaMyOY3qXLWupqStGRKDi6ZHkpwtS5K6CVayukhyV0FqXLThK6yNJGErV8MtD6GsgfX/6mrNBa1XDB/CLH+b/AKjWR8XfYr1/hml8NVZfb8GJwFuEgaQ1zb+dqsZajwS+35XHHzn8as5a0cMrxx9EJ5o9pL1ZFlp8tS5aYpRbBaSPLSqWKVdZ1GfyU+WpctLJSeo0KIivPlT2yCAQQQdiNQffVXj4Awt7NtkIPLfT8aF9grhbDMCZy3DGswCFPu1JqNe9FtG1m2xvEgmByC1dYAN+8y2wpJYyAC+aAeccqzHBcYGlYYHfUaRoN9q2uJEcNUf5XPxZjWT4SPC2nOszhG+kl/2Y/wARXRrbuLcU+Wu4p8ta2ozTgLUjWSIkRmGZZ5jafSnC0/EVi9aDO5OXwiLmWIHNvT019KDkzaZRiu8Ljxaoyl4Eli3vzlWA9xX/AOwrkWjDaQQNJka51U/iKOcB4V3q5pIyk7DfVDvy9mrON7PJZtuVUnPcDEs7GDcvB3AGsLJPxNIZOOUMjgNw4ZSgmBr3HWs4Ru+xSobFqzde3as+yt3Mttc7se8YsOWXcaCazXFOJM9/Csl03Bdti4M1rK4UMQZymFg8z+Vbd+EyCGVDmyhlJBByQUG2saRVLtEr5g+hdlyOZE5AZj2dpNZ8Jx12u+zQ0NR3KzcQYgq90EZYyENC9DEwDrvV7hF9VMK8MdCQDER1oOixeaQG8MiRpMCjfA7iZCpt2wQemnTmfwomWKUdimNtyCTid7p94b89qgfhtpt2tn1SfvrscQUkqO7JEEqPa1nRlnT+tSviRmgIu8Hlpz5+tJW+4ZKb8HtKrXEFvMgJUi2ARpG/LSfjQXjfbNFs2sQ2Nu5bjtahMOi5WUgOxV/EFAIMkkwREzFabFpNu8PIgfP8aHN2ZtXEyvaQrAEFtCsACRA5ADXpV4yX+ZSSd7GVwa3v7RupnV0W5F3MjK0GCCpXQkyPLU9IoljbgCN4gDBA1gyBsOp1FaNODBTKhJ0Ptbx1MetYHiNgm9cJ3DOAJgAZvhsBr5VrcNxSa0ruRm5+GuWpmnNmCBvtt5iY9adrRBIIgjcHcVHwnG98A0FCrBdJJ8Ma6CdfKkv9/cBd2aFLZg4USWiM/OPurQjxD1xg+9NiD4daZS8GjvLT5KlyU4WmdQvoIwlH7WMyYdVVHcAe14FBkmYDMDA9OVBgtabAD+HX0Pruax/irbxx37x/gElN7GD4Zi8928oRlAbMS0e026aaE6Tp1ollqDCD97f/AJwfio/KrcVocPLso+gtxEU8svUjy0stSxSij6gGgiy0qlimrtR2gARTgVQwPaLD3jFu4CdImVksCwADQToD8KJUrY64gftYYwV4gT4QPcWUE+4GfdWc/ZxcPeXl5FFbykMRPz+VaHtoB9CuSYkoP+df+3vrM/s8xAGJZSd7ZVR1hsx5+Z+NUb6wWK6jPXuLCOHoP8m485Pw/OsfwUaN7vxrT8et3zhAwuAKUBCBVC7DQbnbzrI8AS7nbMwygajLqTygzpGvKs/g31m/NjXER6iXkGjA1JroLQHtyP4SDszqD8zr5aVP2NxxvYNCxlkLW2O5OQ+Ek8zly1p6+tQj0fVsMZaJdptL9kf+VHyFZzj/ABf6OLMAE3L1u3B+yxhiNRrG3mdqO9p3f6XaBQDwke3Okan2RSuafbQXqHxQ7OQZ4Hijawt1xybT1IAHziuvpr3cIxuASLlsSAdRnSDHX8qgwemCuz/+xPvWrSqVwQnSWToP8VaxuI+u35j+FLokZTtJxi6MQ9tGKhSJI3JPi1PIeXrNTW8e7WxngkQCQInmDHXT5VU49w+8cVedLLtLDKQjMD4VmI94q0yFVGZSpAGhBHyNFjFKmvD+AsnaaIM37y4NQchIPuEChuK4k8lVYgHeNCfeNtzoOtFrTEPcnXwb+4D31nLNySfWjzV7A8e24reFYEFSQRzBg/Gtl2bxz3FKv/eIAwOniWcpPSRJE9DWQwLS41Op66R4q1HB1jEJryceWqOINLZVsHTs0d2IvaawOvU8qz3aTijo620OWbaszAeLUQADy2O2taO4ml30WdPOsz2kwl43Ua1bZ4s2xIE6ySR8CPjQ8dPmRdMN9l8QzDx6lY8XUENv1IynXzrz7jmJYYt1XbOxbqQXYR5bV6LwGwyxmGUnJoZn6071592gQjF3TH1n1jT+8emOG+aVAc3M03ZNfZ/4q/8Awq/xBpxV3WfDbPX7dCeBXWS0zIAWDSoJgHwrrMGKXDse92+xZFUC2oYhySSCYIGUby0+6tNX0sJeTM6S6k/VBSKQWu6cCnNQnRxlrTYJP3Cfy/iazgWjS4d2sgi4ygjQDIABrtKE/wDasv4nJ6IrzHeDj1mzLYZf4nEj/Mh5dGmrkUJweEuDG3S9xiFUQukNm0loAmIMfzGhuAxxPGLyz4TZywdDNopEf73PvpvBkrHGymbHeSTRqMtLLXVKmbFdJwRSrulXWRpPnnGWibjAKYkBRBOjaoB0nkPyr1XsuScHYkknIJJmZ5gySdNvdy2ryzBXXN20AS0tbUKWOVocZVP+WfLTpXsWGwq21CoqoonwqAFE6mAPOlI7D8wP25H8Bd9bX/upWI7HXsuNskkCWZSSY0dSAPUsVFbftyYwNzoWtA+Q7xDPyrzXB3lt37bmcq3EbzhWBn5fKub3OitqPojjqH6AkT/dJ5fVHOsXwHUv7q2nH3H0NRue6UdY8I5VieAEZnE8gfnSXBvn6jGZbL0KXb/FhbCpzuN05LqY85Iqp+zS/wCHEJ0dH/3Ar/8AChvbvGFsXl5W1WPU+KfmPhVz9l9uHxJ8rQ/9w/r1pxO5WB09Qt9rL2biGBtA7MHYfzOsb6T4G9K3vapwcVaIMyDHwNebcVu5+N2gfqm2nT6jPv6tWt4hbUX7ZLNAaBLtv9Ub/aig5N8kX6hIKoNeRteAYgW8NcciYbbmdBA+JqTEcQ77CliuUh7YI3E94h0PSsjg8blxV60ztF3DW2VTJXNbvEMQBzi4sxyA90HYDtQ2Kt420xkLesPZGkC09zKFH+0HX7VZ2aDeVy7g+NJQXiGeMdpWt3WtIAWB1zHQTsoHpznnVbEYk3gWIjQA6zHWKDdoboXHXmKk+IQANSSoMD3A/Ci9o/u5AMFQduW3410IqNPxDSdpkSWPHcMSO76/5VP691ArQifX8q1AsHxMFYB0AA05gAGJms1Zw7x/dXdx/huOY8ugNNWgMQrhApEBjmHKRz9KMcOty6n1j/aax/By5uqe6ugTOtm8pg971X00PXzFbThzfvLYKOOpKMANDOpGlAyoIuQZxA8N3rlH30G4rxs2MltdWZFaZOUAiB6yQaPYl1yOZ3HIqefQGayHasMLyMLbNFlBoubUFuYnlS0Vq2LxdM0PBOIG6JbRlIkTprsR8KwXHsXlxNxQNDcuE68s7flW47OnKDKxopgwDGp/OsNx/DM+KuFEZgXuAEKWBi64MR0Jo/C7Ng8y3C/CXizcJ5E/9Iqr2fxQa88EEFd5G4YCPXlFdcMQ3LWIU228NwrBBBJCI0j4/KsDhWKYW7iMjHuryOrQcuZb9ltDtrJG/OtSM+TEXDmeu11mqNJIBAMMARodQdRWf7LcV76/jFUswW6HUamFZQmg5CbZPvoryIF0boPY3GC1bZ29lRLeSj2j7hJ91ajAPmsIRqCukc+YNYftPab6Je8Lew3UfVNGOyOIb+ysNvpbsyStxiYyg9OnIms7j5XFIZwY63B2eMbfk/UU/M1572bxv/iVl5H7w3FbU/Wts2nvUVreJXmt4p7h8KtZOUslwZiIOUZo10515vgsd3WIsNABS5akaxGYB/lJpjG7hCiZRpy8z2nNTZqiNym7ynBTSS5qes1iO07B2CWQ6gwG71FmOcHalVOkROhgPs72UFi69y4UuMTNshYySWLQNh7XLpyotxXj9nDBTefLmnKACxMb6AbedYxP2h3DtZWf5j+WlB+0fGziXRimTKpWJncyTt6fChh3E9A45ibeJwFw22DB0Jt8iXSXAg7GUOnlXld06bjRTB0GhHzo9wntI1nDi0LYYBy05jzMkRHSR76AXhqREb/A1xyie24zjiMrB+8Zo5O6jVRuJ3nl61lMBihbcNnK8pzMvu38qGP23drZAs6mIbMTERy22G9ZziOOe8fEDA0CwSB57UOGNRVFptydmi7aWwl5Lk5zcUltWBUgBQDPXf3Vb/Z+ARiBmjMUnUjYHXeCZPurK4vH3LqjONgoB8WyiANSfI1NwXHvZdSgmWCkEHKVbRpiI6+4dKtp2pE2y8LjPxVO7JzHFoqknXw3FSZJ6CvUu2mKezw9rmclg9mCTcUQXAPP59Aa8YvX2TEZrchluMy5RtqYgCrv9o4lrTW3vXTbP1LrMwkeyQGPhP50HJj1U/AJGVHqvaLiNu3isHdiMyXFBL3AwF0JvJ6x5/OsZ+yLEBeIFSSA2HYGDl1z2con4/GhnGu1xv28OmRQ1kiHGpJhBl1MkeEac/OhfCsW9i8WSVOXLMlSJKsvrqo0occT0NPvLynvselftD41CukMAuIe2hzt9bBMpI9HuMD/AFrn9iePJt4m2ztFso6gs8Krhy0AH7SknzNYrinFb2ItHvACWvm8xE+2bYVtNgNOVQdk+KX8LduPbVvHaa2ZVo1KkHlrv8TUPFeJx7znLrJnvtrEWbgJADakTlmI+0d+U676V0tu2ACFHTUbk9OnOvKezXavE4YXVKBg7TNwkbCABG/9KM//AJEuKQtu0rKs5czAOQB0DHqRE9KUeGS2QeL2s3rYdDm8IkbmAY0ka/repRYWQMvIn2RPL4Vj8D2yxNy1cy4VXafERdygZ5CCCusBYnnHKagxPa3HZXYYYLlR9zlIMAjkdZKgaRO/kNY2WNH2m7tMLdzZVLK6r7K5iJ8I5kxXnvEOPvawxNpriNOVDmMTBkidDBHSp+McTxOLwdtLls94xzKERiXKqrMYGynMfxrO8TwV4YSzbNpxda4zBCrZz7YBEiSCI2pzFUI6X3v+/YDKLk7NX2V7RZ+J3hcOZGw6lSTt3bWyN+Z71xPpRfs1dXuuHswE3xiSRoPE5a8Vjygj3V5zw/h+KW8rLZugqombbmIKmNBrqoMeVGODXsav0cC2UGEe86Z0ymXzlgw31BI1+1OvOMkE7a/vM6F8mb8YhLeFxuIgELcxLDQf4S5YA/8ATivMeEWwez+MU7rirUe/6MPzq9ie1WJOEu2O5GW4bkt4A37ySeckg84rJ27OI7p0GcITma2D4WYZdWWYb2RuDsKvjxtJ34orN7o9p4DfDcLw7keMYYSeZa3bhvmpNYv9l6/xd1QuZWsEsTyNtkynXqHb1is+vG+IC2iB2S2q92EHd5CCCGLAySTJ+OkRTcHvX8NeN62rFlBUANAbNAM6EMse6Y5gRXoWtXmSpXSPRv2i442sOEVTDCXJjVZAC7cySf8ASat9iMcjYewgGn0d1KmD41IYsd5+somPZOm8Yjj3aO/jLEXEynQlQoBGUnnzGp/3UB4XjMbhWN3DsSChTUq6gO0kd2xjN4dwNmqkMVxaZebp+xoO0faLvkKMoBS5dbKwUsyOpa3lyDZQHmRMZZMyK8/xN2QSCQY3nX9aj4UXbA3kdXuqxClpJOfQqwAAmYJO3xoeuCXMMy3CkrPhYEj6w0GmmnzpvFUY0BzK5WbPjPbojDwoOdxBKsV7sRqc25YERpA5zWgwPETisKrwbZdTKnkQSCNeUjfpWF4hhbt+81y1aY23UZzqMzqpBzBgp68ue9FMDxTEWbIDoXK6Q0KyZmIFwA63SonwrO4nzKsqXPcF0LkrWwW/sV/tA/6nFKhDdpb06Ex/wm/KmqOkj4Mt/wDPP/cgcOzgXd/XS2vzzUm4PZHtXYP/ABE/AGgq8TcT4ycwAMmdBtUbXQTMzNEUH3gnJLkg6OGYYb3WPpd0+ISlcweD3Ovrcun5ZaCK3rXN3EcgKv0S8ynSPwQabE4YHS25/wDUcD4EiojxKyP8Fj63JoKzHnXS22AnXXyrujRPSV4BY8Tsf/yoessT+FTjjNmdMMkx+uVBVtA7keeuvwqUBF+s23QD371KxIq839oJpxq3mJ+jWQdp51yeOKT/AHdof6WP40O70Rt8dqjL89vlzqdEURrkwsOJN0Rf9AH31Bc4jcP1gPRV/wDr+NQ2MOW11j03PlyNFOC8BOIum2mQECWLyYEqoMDcyy6ab71ScoRW5aEZN7A4YhzqXb7vdRLhHCb+JZltyYEtLaKOpJMe6iXHOAWrCsquS6vlEyDl7hm9lRGtwR6R5yW/ZeTaW/cuSO8yAZ51CZgY35selLT4ioOUEHWK5VJnHZvsClwOcQzDKYRVIAbSTJjkfTY1pcP2Nw3hbKVMwchK6kGNvQe8mig4xbAOUAgmRtEH189arW+0lqNWXpowPKs+eXJPmNxhGPImw3Z6xbDaMWWSrG48gEBhz2G3up7/AGdUnRm1XfNlPtW21KwGHgBggzzqtb7U2T4VcE+vUn8jV+1xdGIAZSToNd59OdDucdy7SZjOM4W9hsJYZHIZwz3AwPfFjABXKQEIBGbSD5bVSv8AFricPtXGR3xC3Xy3mRcqiSoB6+HTzJrecXw7XLL+AZu7uBSWEjvNx9wrG8YwTrZTDvcREfNdaJYAxKnQTqYkfGmY5IzSb53+QWmSbS8Px+Ct2f7VYjv8gVDnCs0Z1I2kjKw+1MVr+AE4jCvfaVF0XPDmZ4KkoPE2pkIx8ttaC9meChce11WDoMOIPsjM7KOe0BP+eusFbv8A0I2bF3u2sNftvJMxnuhZUjoDrQsumV15FoWluCzwC6LF28GXJba5nCxP7uS/hK7GJ3J2qlhL5ezcuqwNtCFdjbgKfD4TqI9ofGj3Z7FH6FiLF4hmLXldtTmzrq23Mk6e6shwfGgcLxlpjBe7beIMeE2ug01FOqU99u/9hZqO25o8Ez+ExZKE6ErdWY03BNbiwEZRmt2z0l2nlyZZOvWs72dxUcOs2wQZtsSYP+JmaP8Amj3Vl+xmIJxBRiWQW2MMSyjVACBsD+ZpfNCeXu5fuGwzjj3v9DUds75JRTZOUy0hp1yx1gacjXPClVLCEC5rLEZVaCTEaE9OdQ9sfFYzIxJUyRB1mFB1PIT8fKpOzXD8+GtMC0Oly4TlYqGVlTJmEAEzI6wd4oOSOnEotVuMYprpLUu4KYPH2kksCAZk5G0A5AR8/KiWD4vg2E51U8w2YHST796zv9sdzcKujE+I7DwqFnNryJkQJ2GlSYP9oWDIgsiD/MIGp1JzAUv0Ukr0sJOdvaX7mhbGYV9VuWZ5AkZpg8iwkxSu/R2YeO2NAR4l+fiod3+FdVKraZWgqcqxqDBDAGZHOocTwnCFh4VGgjKT7+f6mq0lzKq/EOLw2ydZT4T9xpUGt8Ew0e048sxpqjYnc8M7o9N6kFiNyPlVZ8Q3X4Vyt3y1r1epGBpky/C7ST6TTMVHIe8/gKqG6Sf0K5ip1FdD72WTf6R7hHzrg3id6hNdKelVci2kQOprpBTBCaKcB4at53kkBAOkmZ+G1VLtbWVLFmSAPQaEk+gA1o6vZe4rILi5M2omZjrHL31BisItnGWAuglTz3kg7z+jW77VN/FJ1iTrOsUGc2pqPjZeMU4uQP4HwhUuvlE93ZzknU5nuKg15CM2kVN2I4S1pMZcuKQQbNtCSSSO+31nkqc+fKtD2VVBavO6jxZbbNrqvJfix+NX8alu3hHFk+Esmupk94gPyrLz5msrj5oexR7NMxPaFZxlwESJHIfZA9avWLnhHlA9NKIcRwFq40swDSdj4gNwCKG40BCApEQNtevzNWxy1UvAmapMlt3tT/JPymgSvvz1mrdu94zP2PwoZaviSD1pkAty9g8N+8Da7zyjdo29a0/DcR47fqPlWYscRG3U/Zotw/E/vbYEzmHujegZeTDR5m2uYnW6vILp7wP6/Gsf2luS1iRINkcuvIzvvRxrom4JPsjXUH2V+P8AShWKxFooi3mC+BSp5wJ1BG2/ypSGztB35l3sziN9NAFHKPaWB8AaF3cfkxeJ1ABW54TGrBpHPeJ+NFeE3LagC02YSpJ111UTWR7RXgMTdO/ib56UTFHVKSKZGo0yxwie7vEHVjMkeUT5zE++sumFYWr4AG+0bnOkR01itLwVxkaNBA06aGq+BsqbpUgEEZonmGUg/ECtZLkjNvmaLCWxbtog2VVUf6QBQbgfD+7xOIjYZQu2zeOI3EaUV7ymUgEnSTv1MCB8qK4ANY3F9bNz+VvkDRvsFa/8LtzHi7z/AK31PWgmIaUYbnKdOuhrR9mLQt4K2gPsSPmdfnWd8RjUE/P8jnCSuVGV4tYDY1tv7puXXT8a8yvroQOkf6gPzr1LHsPppg/UM667jppWCuWP4hV0jvlWNtO8H4UfEqxxOm+vI9BsJlRVH1VA+AAromuC1NNOOF8xNZK5HZ9/xNKo5pUPoo+CLdNLxf6njMV0opH0pwlXCdx1TFTU6Yc5M0QBzM89BVvgtoM5zAEAbbzUlE0iDC8Le4CVEhYzMdFE8pO58t6JcN4MC0k6DkCRPvrY8TwdpcHbKW1B7tSYEawJO1ZvBnQ+6gYsnSP3C5Y6ER8dwyrZBAAhtOZM9Z3puyo8DsftAD0An7zXXFkm1oJggx8qk4TaNu0Ad9SRzBJnU8+lMJdYXvq0ScTtZrtl/sOOeUHVTB33yx760fai0BiUOuonUz5igbsDuAeY0nXrRTtDjFa5aIIJ7sA+uUTS+WPawfr/AAHxy7KSDXCrg+hX/wCdPvWrOFvA4G4J2KfHOhqv2UtZ8PdUx4mGhPkP17q7xWENjDXLZDGWRs/1dHU8tulZWdp5nH/kjRw/ST8jLcdAbFXAeq7fyiKntOAojlE/DSrHEuHM7llYqTvPOBp6VDew3dqsmSTqT1piMk6QKa5sitXAHIn6v4UMLwT61ZV/F/prq3w43JgwQNNND+oo0tlYOHMrWxrM6TP36Ue4JfzX02gZnY9AoJ69Y+NBV4U+aMpEHViQV+G9G+G4UWlI3Lbt18vSl8jTVIPDnuHu/wDG4M6KOfSKz3Gb391qNbcmRIOp2009KNJe8Tnqsa+goccELiLrrlEbGDJ0APKhQpOy8ty12fuSSB9keX10is12nvAYu5/M34Vp+GWDbGpkmAdhsZHu3rK9pIbE3D0bT76Lg+o/T8Asu0UXOCsCCGgg5QR5ayD7qv47h6WcQFVQMquQRvq0A/AxQbhF72h6fjRvjuLzYmdfYiSPOae/1Ma9RH/Cfsd97Ti7VHvKcXaf0iFl4vWh4dhw+HlWZdwRMiRuff8AjWTFytR2ef8Ahm8mb7lP51m/E4dkn5mh8Pn2jXkZLF4eMZ7ZlRM9RO3z+VBsRbjiCdC2f5MfvFG+IP8AxbH/ACH7xVa7g815LsjwBhHWdj8z8aNghqxRZTPPTll6BU3acXaq56RendIlZa7ylVPvfOlXaTtRgsLwon2zHTWTVxeGIN5Pvro3q77yhqKDubZBxRB3BA5ZefmKrdn/AGnPkB8zVvF+JCBrOw99R8KsFVIO86/hrVWutZZPq0bDiV8fQrc6HJA26ms5hLojejPErQfCI8lZnwyco1I/Cs9hbQWSPSaT4Zbv1Y1xNUvRF8vTrcqDvKfNWgIWiwHqxjlYG2SVIKzoZgQBvHWdKod5XXeUOULkn4BI5KTXiG+EcQNvaNS0zJ2yefmavXu0LOlxHHMhYYnwqymSORrNWr/nyYD3x+QpLeifMRSs+FjOep8xmHEuMVFBe/xEKGPiOW2t0idcrHKNzB1+6oOK4u0xthbgdWBZXE5SQwGX1n7quWeFs2HW4jL41ysrIWEKSIJzjTSYIO9ZziGEdXtqzJCgABUKhRO2rGlYqLm0u4ak2oW+8trf8Q05chrqKJcLxSBSIMmANqiPCXUBmYZcoMaZjoI0pcPJmDAPU/dtUylGUXREYtS3DBuDfXzpzdU/VP60qq+IKDcfrziqV3joX6x+VAUL5BnKgyL8liOn5UDXjYS21wBitshHOo1jbXlAG3UVJa7QBjlzGTpqN59KK8R4O3dIBd8JAJXKvQbnnvXVoaUu875uQKt8elgpBBKBonWGAIB6QJofxS0xusRqJ1HTTkfUfOq+Kwxa/wCJiYHptttVx3JJPM1pYcC5mdnztbX/AHcmsAC2sDUjU9fOp8W47yUcssSQQdzHw5/GqFrQD0rrNTSxrZ+F/uKSyvdLv/gtC7XXe1Tz12r0YBZZFytDwXHqlhs5iWlZ21AGk761l81aHs9eBtOrGQCIBEwCOXvFIfEIt4fdD3ASXTezAeLxqnFNB3XTz2OlS95UGOj6Q3kBHl6VznpjhV2SAcW+1ZZz0u8qt3lclqbFS33tKqXeU1cRYDz001FmpZqXGmSOoIj7tKVhQugqPNSDV1HWaHEvOBSD9rr9ptKB2X0q7cxA+iKs6y2kaCSTvQy2+lKYVUn6sbzu4r0RaL04uVXDU+amxMn7yuu9qvnFPm6Vx1Msi9Sz1Ap66U/ejpUE1tuFOH8ae0CoMofq9CY1HnU+EPfYlQRoSeXQEyfeKCJcHOrmBxii4Czuq/WyiDHQRS+XGt5RW9DOLI9lJ7WbbuHVEDBWyqo15AAVUvXCB7HXlFSPgGyqbVxo3hySdtNPzrj6OQDnctO21YteZsewIv3gTBTTyB60KxtyPZA+GtGMY3Tr+tKBYsQddadxCuQ4w+KhlLKIDAzrOh5a0bwvH2W0EMkD2ddf+1Ae+GxGvLQfo1KLlOwwxn8wlkzOHylvvtSeutP35qn3lPnpxJJUIt27ZaF2l3lVw9PnqSCfNTh6r56fPV7KUWe9o72buDLcBB+qdtOfwrN5qMcCxWUXJ2IET5TP3ik+O+g/b7jnA/WXv9iji2/fvr0/Guc9Q4jEA3n84Pwps9F4b6SBcUu1ZMWrnPUWelnpgWomz01RZqVcdQGmmpUqXGB6U0qVccNirpykSYnaTG3So8JsaVKlcXzGhxHy/oWKVKlTRnipUqVcShxXVKlUsgVOKalUEm14DdJsiSTou5J5Veu/nSpVgZfqv1N/F9NegFvDU+tA8d+vjSpUziFsvIppUwpUq1cXymTl+YelSpUUCxxXQpqVcSPTg0qVW7iO87mrODO/qv3ilSoGb5H7B8P1EQXjqD61zSpVfB8iI4n6jFSpUqMLimlSpVxx/9k="/>
          <p:cNvSpPr>
            <a:spLocks noChangeAspect="1" noChangeArrowheads="1"/>
          </p:cNvSpPr>
          <p:nvPr/>
        </p:nvSpPr>
        <p:spPr bwMode="auto">
          <a:xfrm>
            <a:off x="155575" y="-1881188"/>
            <a:ext cx="5229225" cy="39243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4" name="Group 13"/>
          <p:cNvGrpSpPr/>
          <p:nvPr/>
        </p:nvGrpSpPr>
        <p:grpSpPr>
          <a:xfrm>
            <a:off x="4343400" y="1143000"/>
            <a:ext cx="4979401" cy="3048000"/>
            <a:chOff x="4648200" y="3429000"/>
            <a:chExt cx="4674601" cy="2211710"/>
          </a:xfrm>
        </p:grpSpPr>
        <p:sp>
          <p:nvSpPr>
            <p:cNvPr id="6" name="Oval 5"/>
            <p:cNvSpPr/>
            <p:nvPr/>
          </p:nvSpPr>
          <p:spPr>
            <a:xfrm>
              <a:off x="4648200" y="3429000"/>
              <a:ext cx="4674601" cy="2211710"/>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648201" y="3688140"/>
              <a:ext cx="4506745" cy="1372668"/>
            </a:xfrm>
            <a:prstGeom prst="rect">
              <a:avLst/>
            </a:prstGeom>
            <a:noFill/>
          </p:spPr>
          <p:txBody>
            <a:bodyPr wrap="square" rtlCol="0">
              <a:spAutoFit/>
            </a:bodyPr>
            <a:lstStyle/>
            <a:p>
              <a:endParaRPr lang="en-US" sz="2400" b="1" dirty="0" smtClean="0">
                <a:latin typeface="NikoshBAN" pitchFamily="2" charset="0"/>
                <a:cs typeface="NikoshBAN" pitchFamily="2" charset="0"/>
              </a:endParaRPr>
            </a:p>
            <a:p>
              <a:endParaRPr lang="en-US" sz="2400" b="1" dirty="0" smtClean="0">
                <a:latin typeface="NikoshBAN" pitchFamily="2" charset="0"/>
                <a:cs typeface="NikoshBAN" pitchFamily="2" charset="0"/>
              </a:endParaRPr>
            </a:p>
            <a:p>
              <a:r>
                <a:rPr lang="bn-IN" sz="2400" b="1" dirty="0" smtClean="0">
                  <a:latin typeface="NikoshBAN" pitchFamily="2" charset="0"/>
                  <a:cs typeface="NikoshBAN" pitchFamily="2" charset="0"/>
                </a:rPr>
                <a:t>পুর্বে ধনী বা রাজ পরিবারগুলো তাদের রুচি ও আভিজাত্যের প্রতীক   হিসেবে সংরগ্রহশালা নির্মাণ করত</a:t>
              </a:r>
              <a:endParaRPr lang="en-US" sz="2400" b="1" dirty="0">
                <a:latin typeface="NikoshBAN" pitchFamily="2" charset="0"/>
                <a:cs typeface="NikoshBAN" pitchFamily="2" charset="0"/>
              </a:endParaRPr>
            </a:p>
          </p:txBody>
        </p:sp>
      </p:grpSp>
      <p:grpSp>
        <p:nvGrpSpPr>
          <p:cNvPr id="13" name="Group 12"/>
          <p:cNvGrpSpPr/>
          <p:nvPr/>
        </p:nvGrpSpPr>
        <p:grpSpPr>
          <a:xfrm>
            <a:off x="-381000" y="1444740"/>
            <a:ext cx="5943600" cy="4393530"/>
            <a:chOff x="-381000" y="1411790"/>
            <a:chExt cx="5943600" cy="4393530"/>
          </a:xfrm>
        </p:grpSpPr>
        <p:grpSp>
          <p:nvGrpSpPr>
            <p:cNvPr id="9" name="Group 8"/>
            <p:cNvGrpSpPr/>
            <p:nvPr/>
          </p:nvGrpSpPr>
          <p:grpSpPr>
            <a:xfrm>
              <a:off x="-381000" y="3624650"/>
              <a:ext cx="5943600" cy="2180670"/>
              <a:chOff x="-322401" y="3479866"/>
              <a:chExt cx="5943600" cy="2180670"/>
            </a:xfrm>
          </p:grpSpPr>
          <p:sp>
            <p:nvSpPr>
              <p:cNvPr id="11" name="Oval 10"/>
              <p:cNvSpPr/>
              <p:nvPr/>
            </p:nvSpPr>
            <p:spPr>
              <a:xfrm>
                <a:off x="-322401" y="3479866"/>
                <a:ext cx="5715000" cy="2180670"/>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8599" y="3860866"/>
                <a:ext cx="5562600" cy="1200329"/>
              </a:xfrm>
              <a:prstGeom prst="rect">
                <a:avLst/>
              </a:prstGeom>
            </p:spPr>
            <p:txBody>
              <a:bodyPr wrap="square">
                <a:spAutoFit/>
              </a:bodyPr>
              <a:lstStyle/>
              <a:p>
                <a:r>
                  <a:rPr lang="bn-BD" sz="2400" b="1" dirty="0">
                    <a:latin typeface="NikoshBAN" pitchFamily="2" charset="0"/>
                    <a:cs typeface="NikoshBAN" pitchFamily="2" charset="0"/>
                  </a:rPr>
                  <a:t>জাদুঘর</a:t>
                </a:r>
                <a:r>
                  <a:rPr lang="bn-BD" sz="2400" dirty="0">
                    <a:latin typeface="NikoshBAN" pitchFamily="2" charset="0"/>
                    <a:cs typeface="NikoshBAN" pitchFamily="2" charset="0"/>
                  </a:rPr>
                  <a:t> বা </a:t>
                </a:r>
                <a:r>
                  <a:rPr lang="bn-BD" sz="2400" b="1" dirty="0" smtClean="0">
                    <a:latin typeface="NikoshBAN" pitchFamily="2" charset="0"/>
                    <a:cs typeface="NikoshBAN" pitchFamily="2" charset="0"/>
                  </a:rPr>
                  <a:t>সংগ্রহা</a:t>
                </a:r>
                <a:r>
                  <a:rPr lang="bn-IN" sz="2400" b="1" dirty="0" smtClean="0">
                    <a:latin typeface="NikoshBAN" pitchFamily="2" charset="0"/>
                    <a:cs typeface="NikoshBAN" pitchFamily="2" charset="0"/>
                  </a:rPr>
                  <a:t>লয় </a:t>
                </a:r>
                <a:r>
                  <a:rPr lang="bn-IN" sz="2400" dirty="0" smtClean="0">
                    <a:latin typeface="NikoshBAN" pitchFamily="2" charset="0"/>
                    <a:cs typeface="NikoshBAN" pitchFamily="2" charset="0"/>
                  </a:rPr>
                  <a:t> </a:t>
                </a:r>
                <a:r>
                  <a:rPr lang="bn-BD" sz="2400" b="1" dirty="0" smtClean="0">
                    <a:latin typeface="NikoshBAN" pitchFamily="2" charset="0"/>
                    <a:cs typeface="NikoshBAN" pitchFamily="2" charset="0"/>
                  </a:rPr>
                  <a:t>বলতে বো</a:t>
                </a:r>
                <a:r>
                  <a:rPr lang="bn-IN" sz="2400" b="1" dirty="0" smtClean="0">
                    <a:latin typeface="NikoshBAN" pitchFamily="2" charset="0"/>
                    <a:cs typeface="NikoshBAN" pitchFamily="2" charset="0"/>
                  </a:rPr>
                  <a:t>ঝায় </a:t>
                </a:r>
                <a:r>
                  <a:rPr lang="bn-BD" sz="2400" b="1" dirty="0" smtClean="0">
                    <a:latin typeface="NikoshBAN" pitchFamily="2" charset="0"/>
                    <a:cs typeface="NikoshBAN" pitchFamily="2" charset="0"/>
                  </a:rPr>
                  <a:t> </a:t>
                </a:r>
                <a:r>
                  <a:rPr lang="bn-BD" sz="2400" b="1" dirty="0">
                    <a:latin typeface="NikoshBAN" pitchFamily="2" charset="0"/>
                    <a:cs typeface="NikoshBAN" pitchFamily="2" charset="0"/>
                  </a:rPr>
                  <a:t>এমন একটি ভবন বা প্রতিষ্ঠান যেখানে পুরাতাত্ত্বিক নিদর্শনসমূহের সংগ্রহ সংরক্ষিত থাকে।</a:t>
                </a:r>
                <a:endParaRPr lang="en-US" sz="2400" b="1" dirty="0">
                  <a:latin typeface="NikoshBAN" pitchFamily="2" charset="0"/>
                  <a:cs typeface="NikoshBAN" pitchFamily="2" charset="0"/>
                </a:endParaRPr>
              </a:p>
            </p:txBody>
          </p:sp>
        </p:grpSp>
        <p:pic>
          <p:nvPicPr>
            <p:cNvPr id="10" name="Picture 2" descr="http://independent24.tv/wp-content/uploads/2014/08/Tajuddin-Rare-photos9tay.jpg"/>
            <p:cNvPicPr>
              <a:picLocks noChangeAspect="1" noChangeArrowheads="1"/>
            </p:cNvPicPr>
            <p:nvPr/>
          </p:nvPicPr>
          <p:blipFill>
            <a:blip r:embed="rId2" cstate="print"/>
            <a:srcRect/>
            <a:stretch>
              <a:fillRect/>
            </a:stretch>
          </p:blipFill>
          <p:spPr bwMode="auto">
            <a:xfrm>
              <a:off x="381000" y="1411790"/>
              <a:ext cx="3886199" cy="2352075"/>
            </a:xfrm>
            <a:prstGeom prst="rect">
              <a:avLst/>
            </a:prstGeom>
            <a:noFill/>
          </p:spPr>
        </p:pic>
      </p:grpSp>
      <p:sp>
        <p:nvSpPr>
          <p:cNvPr id="12" name="Rectangle 11"/>
          <p:cNvSpPr/>
          <p:nvPr/>
        </p:nvSpPr>
        <p:spPr>
          <a:xfrm>
            <a:off x="381000" y="5791200"/>
            <a:ext cx="8534400" cy="830997"/>
          </a:xfrm>
          <a:prstGeom prst="rect">
            <a:avLst/>
          </a:prstGeom>
        </p:spPr>
        <p:txBody>
          <a:bodyPr wrap="square">
            <a:spAutoFit/>
          </a:bodyPr>
          <a:lstStyle/>
          <a:p>
            <a:pPr algn="ctr"/>
            <a:r>
              <a:rPr lang="bn-IN" sz="2400" dirty="0" smtClean="0">
                <a:latin typeface="NikoshBAN" pitchFamily="2" charset="0"/>
                <a:cs typeface="NikoshBAN" pitchFamily="2" charset="0"/>
              </a:rPr>
              <a:t>     </a:t>
            </a:r>
            <a:r>
              <a:rPr lang="bn-BD" sz="2400" b="1" dirty="0" smtClean="0">
                <a:latin typeface="NikoshBAN" pitchFamily="2" charset="0"/>
                <a:cs typeface="NikoshBAN" pitchFamily="2" charset="0"/>
              </a:rPr>
              <a:t>এই </a:t>
            </a:r>
            <a:r>
              <a:rPr lang="bn-BD" sz="2400" b="1" dirty="0">
                <a:latin typeface="NikoshBAN" pitchFamily="2" charset="0"/>
                <a:cs typeface="NikoshBAN" pitchFamily="2" charset="0"/>
              </a:rPr>
              <a:t>সব জাদুঘরে সংরক্ষিত থাকত শিল্পকর্ম, দুষ্প্রাপ্য ও </a:t>
            </a:r>
            <a:r>
              <a:rPr lang="bn-IN" sz="2400" b="1" dirty="0" smtClean="0">
                <a:latin typeface="NikoshBAN" pitchFamily="2" charset="0"/>
                <a:cs typeface="NikoshBAN" pitchFamily="2" charset="0"/>
              </a:rPr>
              <a:t>     </a:t>
            </a:r>
          </a:p>
          <a:p>
            <a:pPr algn="ctr"/>
            <a:r>
              <a:rPr lang="bn-IN" sz="2400" b="1" dirty="0">
                <a:latin typeface="NikoshBAN" pitchFamily="2" charset="0"/>
                <a:cs typeface="NikoshBAN" pitchFamily="2" charset="0"/>
              </a:rPr>
              <a:t> </a:t>
            </a:r>
            <a:r>
              <a:rPr lang="bn-IN" sz="2400" b="1" dirty="0" smtClean="0">
                <a:latin typeface="NikoshBAN" pitchFamily="2" charset="0"/>
                <a:cs typeface="NikoshBAN" pitchFamily="2" charset="0"/>
              </a:rPr>
              <a:t>           </a:t>
            </a:r>
            <a:r>
              <a:rPr lang="bn-BD" sz="2400" b="1" dirty="0" smtClean="0">
                <a:latin typeface="NikoshBAN" pitchFamily="2" charset="0"/>
                <a:cs typeface="NikoshBAN" pitchFamily="2" charset="0"/>
              </a:rPr>
              <a:t>আশ্চর্যজনক </a:t>
            </a:r>
            <a:r>
              <a:rPr lang="bn-BD" sz="2400" b="1" dirty="0">
                <a:latin typeface="NikoshBAN" pitchFamily="2" charset="0"/>
                <a:cs typeface="NikoshBAN" pitchFamily="2" charset="0"/>
              </a:rPr>
              <a:t>প্রাকৃতিক বস্তু বা পুরাবস্তু।</a:t>
            </a:r>
            <a:endParaRPr lang="en-US" sz="2400" b="1" dirty="0">
              <a:latin typeface="NikoshBAN" pitchFamily="2" charset="0"/>
              <a:cs typeface="NikoshBAN" pitchFamily="2" charset="0"/>
            </a:endParaRPr>
          </a:p>
        </p:txBody>
      </p:sp>
    </p:spTree>
    <p:extLst>
      <p:ext uri="{BB962C8B-B14F-4D97-AF65-F5344CB8AC3E}">
        <p14:creationId xmlns:p14="http://schemas.microsoft.com/office/powerpoint/2010/main" xmlns="" val="16974964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38002" y="-49492"/>
            <a:ext cx="615299" cy="3046988"/>
          </a:xfrm>
          <a:prstGeom prst="rect">
            <a:avLst/>
          </a:prstGeom>
        </p:spPr>
        <p:txBody>
          <a:bodyPr wrap="square">
            <a:spAutoFit/>
          </a:bodyPr>
          <a:lstStyle/>
          <a:p>
            <a:r>
              <a:rPr lang="bn-IN" sz="3200" dirty="0" smtClean="0">
                <a:latin typeface="NikoshBAN" pitchFamily="2" charset="0"/>
                <a:cs typeface="NikoshBAN" pitchFamily="2" charset="0"/>
              </a:rPr>
              <a:t>আলেকজান্দ্রিয়া  </a:t>
            </a:r>
            <a:endParaRPr lang="en-US" sz="3200" dirty="0">
              <a:latin typeface="NikoshBAN" pitchFamily="2" charset="0"/>
              <a:cs typeface="NikoshBAN" pitchFamily="2" charset="0"/>
            </a:endParaRPr>
          </a:p>
        </p:txBody>
      </p:sp>
      <p:grpSp>
        <p:nvGrpSpPr>
          <p:cNvPr id="6" name="Group 5"/>
          <p:cNvGrpSpPr/>
          <p:nvPr/>
        </p:nvGrpSpPr>
        <p:grpSpPr>
          <a:xfrm>
            <a:off x="589805" y="473402"/>
            <a:ext cx="8039120" cy="2173186"/>
            <a:chOff x="457200" y="452426"/>
            <a:chExt cx="8164798" cy="2173186"/>
          </a:xfrm>
        </p:grpSpPr>
        <p:pic>
          <p:nvPicPr>
            <p:cNvPr id="13" name="Picture 4" descr="https://encrypted-tbn3.gstatic.com/images?q=tbn:ANd9GcQEMLs265B4YmsSAvhNA_oZ_iUCjRRsSFlg5-_Q3kGXqI_ukH1T"/>
            <p:cNvPicPr>
              <a:picLocks noChangeAspect="1" noChangeArrowheads="1"/>
            </p:cNvPicPr>
            <p:nvPr/>
          </p:nvPicPr>
          <p:blipFill>
            <a:blip r:embed="rId2" cstate="print"/>
            <a:srcRect/>
            <a:stretch>
              <a:fillRect/>
            </a:stretch>
          </p:blipFill>
          <p:spPr bwMode="auto">
            <a:xfrm>
              <a:off x="457200" y="473208"/>
              <a:ext cx="3723073" cy="2081106"/>
            </a:xfrm>
            <a:prstGeom prst="rect">
              <a:avLst/>
            </a:prstGeom>
            <a:noFill/>
          </p:spPr>
        </p:pic>
        <p:pic>
          <p:nvPicPr>
            <p:cNvPr id="8" name="Picture 7" descr="http://upload.wikimedia.org/wikipedia/commons/thumb/6/64/Sphinx_Alexandria.jpg/220px-Sphinx_Alexandria.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29200" y="452426"/>
              <a:ext cx="3592798" cy="217318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9" name="TextBox 8"/>
          <p:cNvSpPr txBox="1"/>
          <p:nvPr/>
        </p:nvSpPr>
        <p:spPr>
          <a:xfrm>
            <a:off x="457200" y="6092330"/>
            <a:ext cx="8153400" cy="461665"/>
          </a:xfrm>
          <a:prstGeom prst="rect">
            <a:avLst/>
          </a:prstGeom>
          <a:noFill/>
        </p:spPr>
        <p:txBody>
          <a:bodyPr wrap="square" rtlCol="0">
            <a:spAutoFit/>
          </a:bodyPr>
          <a:lstStyle/>
          <a:p>
            <a:r>
              <a:rPr lang="bn-BD" sz="2400" dirty="0" smtClean="0">
                <a:latin typeface="NikoshBAN" pitchFamily="2" charset="0"/>
                <a:cs typeface="NikoshBAN" pitchFamily="2" charset="0"/>
              </a:rPr>
              <a:t> </a:t>
            </a:r>
            <a:r>
              <a:rPr lang="bn-IN" sz="2400" b="1" dirty="0" smtClean="0">
                <a:latin typeface="NikoshBAN" pitchFamily="2" charset="0"/>
                <a:cs typeface="NikoshBAN" pitchFamily="2" charset="0"/>
              </a:rPr>
              <a:t>ধারণা করা হয় </a:t>
            </a:r>
            <a:r>
              <a:rPr lang="bn-BD" sz="2400" b="1" dirty="0" smtClean="0">
                <a:latin typeface="NikoshBAN" pitchFamily="2" charset="0"/>
                <a:cs typeface="NikoshBAN" pitchFamily="2" charset="0"/>
              </a:rPr>
              <a:t>এখানে </a:t>
            </a:r>
            <a:r>
              <a:rPr lang="bn-IN" sz="2400" b="1" dirty="0" smtClean="0">
                <a:latin typeface="NikoshBAN" pitchFamily="2" charset="0"/>
                <a:cs typeface="NikoshBAN" pitchFamily="2" charset="0"/>
              </a:rPr>
              <a:t> </a:t>
            </a:r>
            <a:r>
              <a:rPr lang="bn-BD" sz="2400" b="1" dirty="0" smtClean="0">
                <a:latin typeface="NikoshBAN" pitchFamily="2" charset="0"/>
                <a:cs typeface="NikoshBAN" pitchFamily="2" charset="0"/>
              </a:rPr>
              <a:t>বিশ্বের </a:t>
            </a:r>
            <a:r>
              <a:rPr lang="bn-IN" sz="2400" b="1" dirty="0" smtClean="0">
                <a:latin typeface="NikoshBAN" pitchFamily="2" charset="0"/>
                <a:cs typeface="NikoshBAN" pitchFamily="2" charset="0"/>
              </a:rPr>
              <a:t>প্রথম জাদুঘর স্থাপিত হয়েছিল </a:t>
            </a:r>
            <a:r>
              <a:rPr lang="bn-BD" sz="2400" b="1" dirty="0" smtClean="0">
                <a:latin typeface="NikoshBAN" pitchFamily="2" charset="0"/>
                <a:cs typeface="NikoshBAN" pitchFamily="2" charset="0"/>
              </a:rPr>
              <a:t>।</a:t>
            </a:r>
            <a:r>
              <a:rPr lang="bn-IN" sz="2400" b="1" dirty="0" smtClean="0">
                <a:latin typeface="NikoshBAN" pitchFamily="2" charset="0"/>
                <a:cs typeface="NikoshBAN" pitchFamily="2" charset="0"/>
              </a:rPr>
              <a:t> </a:t>
            </a:r>
            <a:r>
              <a:rPr lang="bn-BD" sz="2400" b="1" dirty="0" smtClean="0">
                <a:latin typeface="NikoshBAN" pitchFamily="2" charset="0"/>
                <a:cs typeface="NikoshBAN" pitchFamily="2" charset="0"/>
              </a:rPr>
              <a:t> </a:t>
            </a:r>
            <a:r>
              <a:rPr lang="bn-IN" sz="2400" b="1" dirty="0" smtClean="0">
                <a:latin typeface="NikoshBAN" pitchFamily="2" charset="0"/>
                <a:cs typeface="NikoshBAN" pitchFamily="2" charset="0"/>
              </a:rPr>
              <a:t> </a:t>
            </a:r>
            <a:endParaRPr lang="bn-BD" sz="2400" b="1" dirty="0" smtClean="0">
              <a:latin typeface="NikoshBAN" pitchFamily="2" charset="0"/>
              <a:cs typeface="NikoshBAN" pitchFamily="2" charset="0"/>
            </a:endParaRPr>
          </a:p>
        </p:txBody>
      </p:sp>
      <p:sp>
        <p:nvSpPr>
          <p:cNvPr id="15" name="Rectangle 14"/>
          <p:cNvSpPr/>
          <p:nvPr/>
        </p:nvSpPr>
        <p:spPr>
          <a:xfrm>
            <a:off x="1219200" y="2766664"/>
            <a:ext cx="6553199" cy="461665"/>
          </a:xfrm>
          <a:prstGeom prst="rect">
            <a:avLst/>
          </a:prstGeom>
          <a:ln>
            <a:solidFill>
              <a:srgbClr val="C00000"/>
            </a:solidFill>
          </a:ln>
        </p:spPr>
        <p:txBody>
          <a:bodyPr wrap="square">
            <a:spAutoFit/>
          </a:bodyPr>
          <a:lstStyle/>
          <a:p>
            <a:r>
              <a:rPr lang="bn-IN" sz="2400" dirty="0" smtClean="0">
                <a:latin typeface="NikoshBAN" pitchFamily="2" charset="0"/>
                <a:cs typeface="NikoshBAN" pitchFamily="2" charset="0"/>
              </a:rPr>
              <a:t>  </a:t>
            </a:r>
            <a:r>
              <a:rPr lang="bn-BD" sz="2400" b="1" dirty="0" smtClean="0">
                <a:latin typeface="NikoshBAN" pitchFamily="2" charset="0"/>
                <a:cs typeface="NikoshBAN" pitchFamily="2" charset="0"/>
              </a:rPr>
              <a:t>উত্তর </a:t>
            </a:r>
            <a:r>
              <a:rPr lang="bn-BD" sz="2400" b="1" dirty="0">
                <a:latin typeface="NikoshBAN" pitchFamily="2" charset="0"/>
                <a:cs typeface="NikoshBAN" pitchFamily="2" charset="0"/>
              </a:rPr>
              <a:t>মিশরের সমুদ্র</a:t>
            </a:r>
            <a:r>
              <a:rPr lang="bn-IN" sz="2400" b="1" dirty="0" smtClean="0">
                <a:latin typeface="NikoshBAN" pitchFamily="2" charset="0"/>
                <a:cs typeface="NikoshBAN" pitchFamily="2" charset="0"/>
              </a:rPr>
              <a:t> </a:t>
            </a:r>
            <a:r>
              <a:rPr lang="bn-BD" sz="2400" b="1" dirty="0" smtClean="0">
                <a:latin typeface="NikoshBAN" pitchFamily="2" charset="0"/>
                <a:cs typeface="NikoshBAN" pitchFamily="2" charset="0"/>
              </a:rPr>
              <a:t>বন্দর</a:t>
            </a:r>
            <a:r>
              <a:rPr lang="bn-BD" sz="2400" b="1" dirty="0">
                <a:latin typeface="NikoshBAN" pitchFamily="2" charset="0"/>
                <a:cs typeface="NikoshBAN" pitchFamily="2" charset="0"/>
              </a:rPr>
              <a:t> ও সুপ্রাচীন নগর</a:t>
            </a:r>
            <a:endParaRPr lang="en-US" sz="2400" b="1" dirty="0"/>
          </a:p>
        </p:txBody>
      </p:sp>
      <p:sp>
        <p:nvSpPr>
          <p:cNvPr id="2" name="Rectangle 1"/>
          <p:cNvSpPr/>
          <p:nvPr/>
        </p:nvSpPr>
        <p:spPr>
          <a:xfrm>
            <a:off x="457200" y="5477127"/>
            <a:ext cx="8229599" cy="461665"/>
          </a:xfrm>
          <a:prstGeom prst="rect">
            <a:avLst/>
          </a:prstGeom>
        </p:spPr>
        <p:txBody>
          <a:bodyPr wrap="square">
            <a:spAutoFit/>
          </a:bodyPr>
          <a:lstStyle/>
          <a:p>
            <a:pPr lvl="0"/>
            <a:r>
              <a:rPr lang="bn-BD" sz="2400" b="1" dirty="0">
                <a:solidFill>
                  <a:prstClr val="black"/>
                </a:solidFill>
                <a:latin typeface="NikoshBAN" pitchFamily="2" charset="0"/>
                <a:cs typeface="NikoshBAN" pitchFamily="2" charset="0"/>
              </a:rPr>
              <a:t>খ্রিষ্টপুর্ব ৩৩২ অব্দে আলেকজান্ডার দি গ্রেট এই নগর পত্তন</a:t>
            </a:r>
            <a:r>
              <a:rPr lang="bn-IN" sz="2400" b="1" dirty="0">
                <a:solidFill>
                  <a:prstClr val="black"/>
                </a:solidFill>
                <a:latin typeface="NikoshBAN" pitchFamily="2" charset="0"/>
                <a:cs typeface="NikoshBAN" pitchFamily="2" charset="0"/>
              </a:rPr>
              <a:t> </a:t>
            </a:r>
            <a:r>
              <a:rPr lang="bn-BD" sz="2400" b="1" dirty="0">
                <a:solidFill>
                  <a:prstClr val="black"/>
                </a:solidFill>
                <a:latin typeface="NikoshBAN" pitchFamily="2" charset="0"/>
                <a:cs typeface="NikoshBAN" pitchFamily="2" charset="0"/>
              </a:rPr>
              <a:t>করেন।</a:t>
            </a:r>
            <a:endParaRPr lang="bn-IN" sz="2400" b="1" dirty="0">
              <a:solidFill>
                <a:prstClr val="black"/>
              </a:solidFill>
              <a:latin typeface="NikoshBAN" pitchFamily="2" charset="0"/>
              <a:cs typeface="NikoshBAN" pitchFamily="2" charset="0"/>
            </a:endParaRPr>
          </a:p>
        </p:txBody>
      </p:sp>
      <p:grpSp>
        <p:nvGrpSpPr>
          <p:cNvPr id="10" name="Group 9"/>
          <p:cNvGrpSpPr/>
          <p:nvPr/>
        </p:nvGrpSpPr>
        <p:grpSpPr>
          <a:xfrm>
            <a:off x="457199" y="3237304"/>
            <a:ext cx="8164799" cy="2233219"/>
            <a:chOff x="457199" y="3237304"/>
            <a:chExt cx="8164799" cy="2233219"/>
          </a:xfrm>
        </p:grpSpPr>
        <p:pic>
          <p:nvPicPr>
            <p:cNvPr id="3075" name="Picture 3" descr="E:\JADUGHORE KENO ZABO\alekzandar.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57199" y="3237304"/>
              <a:ext cx="3799995" cy="2137497"/>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E:\JADUGHORE KENO ZABO\alexandria- lybreri.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833505" y="3237304"/>
              <a:ext cx="3788493" cy="223321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7" name="Group 6"/>
          <p:cNvGrpSpPr/>
          <p:nvPr/>
        </p:nvGrpSpPr>
        <p:grpSpPr>
          <a:xfrm>
            <a:off x="589806" y="307494"/>
            <a:ext cx="8111691" cy="2332167"/>
            <a:chOff x="407767" y="266055"/>
            <a:chExt cx="8111691" cy="2332167"/>
          </a:xfrm>
        </p:grpSpPr>
        <p:pic>
          <p:nvPicPr>
            <p:cNvPr id="3074" name="Picture 2" descr="http://upload.wikimedia.org/wikipedia/commons/8/8e/Alexandria_Montaza_Palace_2005-08-20.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07767" y="266055"/>
              <a:ext cx="3661449" cy="2234104"/>
            </a:xfrm>
            <a:prstGeom prst="rect">
              <a:avLst/>
            </a:prstGeom>
            <a:noFill/>
            <a:extLst>
              <a:ext uri="{909E8E84-426E-40DD-AFC4-6F175D3DCCD1}">
                <a14:hiddenFill xmlns:a14="http://schemas.microsoft.com/office/drawing/2010/main" xmlns="">
                  <a:solidFill>
                    <a:srgbClr val="FFFFFF"/>
                  </a:solidFill>
                </a14:hiddenFill>
              </a:ext>
            </a:extLst>
          </p:spPr>
        </p:pic>
        <p:pic>
          <p:nvPicPr>
            <p:cNvPr id="3077" name="Picture 5" descr="E:\JADUGHORE KENO ZABO\agora_w.jp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926660" y="266055"/>
              <a:ext cx="3592798" cy="2332167"/>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342022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5"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126432"/>
            <a:ext cx="8305800" cy="461665"/>
          </a:xfrm>
          <a:prstGeom prst="rect">
            <a:avLst/>
          </a:prstGeom>
          <a:noFill/>
        </p:spPr>
        <p:txBody>
          <a:bodyPr wrap="square" rtlCol="0">
            <a:spAutoFit/>
          </a:bodyPr>
          <a:lstStyle/>
          <a:p>
            <a:pPr algn="ctr"/>
            <a:r>
              <a:rPr lang="bn-IN" b="1" dirty="0" smtClean="0"/>
              <a:t> </a:t>
            </a:r>
            <a:r>
              <a:rPr lang="bn-IN" sz="2400" b="1" dirty="0" smtClean="0">
                <a:latin typeface="NikoshBAN" pitchFamily="2" charset="0"/>
                <a:cs typeface="NikoshBAN" pitchFamily="2" charset="0"/>
              </a:rPr>
              <a:t>প্রথম দিকে ব্যক্তিগত ও পারিবারিকভাবে সংগ্রহশালা তৈরি হয় </a:t>
            </a:r>
            <a:endParaRPr lang="en-US" sz="2400" b="1" dirty="0">
              <a:latin typeface="NikoshBAN" pitchFamily="2" charset="0"/>
              <a:cs typeface="NikoshBAN" pitchFamily="2" charset="0"/>
            </a:endParaRPr>
          </a:p>
        </p:txBody>
      </p:sp>
      <p:grpSp>
        <p:nvGrpSpPr>
          <p:cNvPr id="9" name="Group 8"/>
          <p:cNvGrpSpPr/>
          <p:nvPr/>
        </p:nvGrpSpPr>
        <p:grpSpPr>
          <a:xfrm>
            <a:off x="533401" y="297873"/>
            <a:ext cx="8234830" cy="2486487"/>
            <a:chOff x="533401" y="297873"/>
            <a:chExt cx="8234830" cy="2486487"/>
          </a:xfrm>
        </p:grpSpPr>
        <p:pic>
          <p:nvPicPr>
            <p:cNvPr id="2050" name="Picture 2" descr="E:\JADUGHORE KENO ZABO\jadughor\mudr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1" y="297873"/>
              <a:ext cx="3906981" cy="248648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E:\JADUGHORE KENO ZABO\ashmolium.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72891" y="297873"/>
              <a:ext cx="3995340" cy="2458778"/>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0" name="Group 9"/>
          <p:cNvGrpSpPr/>
          <p:nvPr/>
        </p:nvGrpSpPr>
        <p:grpSpPr>
          <a:xfrm>
            <a:off x="761999" y="3863371"/>
            <a:ext cx="8006231" cy="2500313"/>
            <a:chOff x="762000" y="3863371"/>
            <a:chExt cx="7467600" cy="2500313"/>
          </a:xfrm>
        </p:grpSpPr>
        <p:pic>
          <p:nvPicPr>
            <p:cNvPr id="2052" name="Picture 4" descr="E:\JADUGHORE KENO ZABO\jadughor\tajmohol.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62000" y="3926781"/>
              <a:ext cx="3553678" cy="2409194"/>
            </a:xfrm>
            <a:prstGeom prst="rect">
              <a:avLst/>
            </a:prstGeom>
            <a:noFill/>
            <a:extLst>
              <a:ext uri="{909E8E84-426E-40DD-AFC4-6F175D3DCCD1}">
                <a14:hiddenFill xmlns:a14="http://schemas.microsoft.com/office/drawing/2010/main" xmlns="">
                  <a:solidFill>
                    <a:srgbClr val="FFFFFF"/>
                  </a:solidFill>
                </a14:hiddenFill>
              </a:ext>
            </a:extLst>
          </p:spPr>
        </p:pic>
        <p:pic>
          <p:nvPicPr>
            <p:cNvPr id="5122" name="Picture 2" descr="E:\JADUGHORE KENO ZABO\osmani jadughor.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671045" y="3863371"/>
              <a:ext cx="3558555" cy="2500313"/>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5" name="Rectangle 4"/>
          <p:cNvSpPr/>
          <p:nvPr/>
        </p:nvSpPr>
        <p:spPr>
          <a:xfrm>
            <a:off x="4876800" y="6335975"/>
            <a:ext cx="3886200" cy="461665"/>
          </a:xfrm>
          <a:prstGeom prst="rect">
            <a:avLst/>
          </a:prstGeom>
        </p:spPr>
        <p:txBody>
          <a:bodyPr wrap="square">
            <a:spAutoFit/>
          </a:bodyPr>
          <a:lstStyle/>
          <a:p>
            <a:r>
              <a:rPr lang="bn-IN" sz="2400" b="1" dirty="0" smtClean="0">
                <a:latin typeface="NikoshBAN" pitchFamily="2" charset="0"/>
                <a:cs typeface="NikoshBAN" pitchFamily="2" charset="0"/>
              </a:rPr>
              <a:t>জেনারেল </a:t>
            </a:r>
            <a:r>
              <a:rPr lang="bn-BD" sz="2400" b="1" dirty="0" smtClean="0">
                <a:latin typeface="NikoshBAN" pitchFamily="2" charset="0"/>
                <a:cs typeface="NikoshBAN" pitchFamily="2" charset="0"/>
              </a:rPr>
              <a:t>ওসমানী</a:t>
            </a:r>
            <a:r>
              <a:rPr lang="bn-IN" sz="2400" b="1" dirty="0" smtClean="0">
                <a:latin typeface="NikoshBAN" pitchFamily="2" charset="0"/>
                <a:cs typeface="NikoshBAN" pitchFamily="2" charset="0"/>
              </a:rPr>
              <a:t> জাদুঘর</a:t>
            </a:r>
            <a:endParaRPr lang="en-US" sz="2400" b="1" dirty="0">
              <a:latin typeface="NikoshBAN" pitchFamily="2" charset="0"/>
              <a:cs typeface="NikoshBAN" pitchFamily="2" charset="0"/>
            </a:endParaRPr>
          </a:p>
        </p:txBody>
      </p:sp>
      <p:sp>
        <p:nvSpPr>
          <p:cNvPr id="6" name="TextBox 5"/>
          <p:cNvSpPr txBox="1"/>
          <p:nvPr/>
        </p:nvSpPr>
        <p:spPr>
          <a:xfrm>
            <a:off x="0" y="6393763"/>
            <a:ext cx="4572000" cy="461665"/>
          </a:xfrm>
          <a:prstGeom prst="rect">
            <a:avLst/>
          </a:prstGeom>
          <a:noFill/>
        </p:spPr>
        <p:txBody>
          <a:bodyPr wrap="square" rtlCol="0">
            <a:spAutoFit/>
          </a:bodyPr>
          <a:lstStyle/>
          <a:p>
            <a:r>
              <a:rPr lang="bn-IN" sz="2400" b="1" dirty="0" smtClean="0">
                <a:latin typeface="NikoshBAN" pitchFamily="2" charset="0"/>
                <a:cs typeface="NikoshBAN" pitchFamily="2" charset="0"/>
              </a:rPr>
              <a:t>      সম্রাট  সাহজাহানের তাজমহল</a:t>
            </a:r>
            <a:endParaRPr lang="en-US" sz="2400" b="1" dirty="0">
              <a:latin typeface="NikoshBAN" pitchFamily="2" charset="0"/>
              <a:cs typeface="NikoshBAN" pitchFamily="2" charset="0"/>
            </a:endParaRPr>
          </a:p>
        </p:txBody>
      </p:sp>
    </p:spTree>
    <p:extLst>
      <p:ext uri="{BB962C8B-B14F-4D97-AF65-F5344CB8AC3E}">
        <p14:creationId xmlns:p14="http://schemas.microsoft.com/office/powerpoint/2010/main" xmlns="" val="339562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64018" y="75720"/>
            <a:ext cx="491085" cy="3108543"/>
          </a:xfrm>
          <a:prstGeom prst="rect">
            <a:avLst/>
          </a:prstGeom>
          <a:solidFill>
            <a:schemeClr val="accent3">
              <a:lumMod val="40000"/>
              <a:lumOff val="60000"/>
            </a:schemeClr>
          </a:solidFill>
        </p:spPr>
        <p:txBody>
          <a:bodyPr wrap="square" rtlCol="0">
            <a:spAutoFit/>
          </a:bodyPr>
          <a:lstStyle/>
          <a:p>
            <a:r>
              <a:rPr lang="bn-IN" sz="2800" dirty="0" smtClean="0">
                <a:latin typeface="NikoshBAN" pitchFamily="2" charset="0"/>
                <a:cs typeface="NikoshBAN" pitchFamily="2" charset="0"/>
              </a:rPr>
              <a:t>ল্যুভ মিউজিয়াম   </a:t>
            </a:r>
            <a:endParaRPr lang="en-US" sz="2800" dirty="0">
              <a:latin typeface="NikoshBAN" pitchFamily="2" charset="0"/>
              <a:cs typeface="NikoshBAN" pitchFamily="2" charset="0"/>
            </a:endParaRPr>
          </a:p>
        </p:txBody>
      </p:sp>
      <p:sp>
        <p:nvSpPr>
          <p:cNvPr id="3" name="TextBox 2"/>
          <p:cNvSpPr txBox="1"/>
          <p:nvPr/>
        </p:nvSpPr>
        <p:spPr>
          <a:xfrm>
            <a:off x="0" y="6027003"/>
            <a:ext cx="9144000" cy="830997"/>
          </a:xfrm>
          <a:prstGeom prst="rect">
            <a:avLst/>
          </a:prstGeom>
          <a:noFill/>
        </p:spPr>
        <p:txBody>
          <a:bodyPr wrap="square" rtlCol="0">
            <a:spAutoFit/>
          </a:bodyPr>
          <a:lstStyle/>
          <a:p>
            <a:r>
              <a:rPr lang="bn-IN" sz="2400" dirty="0" smtClean="0">
                <a:latin typeface="NikoshBAN" pitchFamily="2" charset="0"/>
                <a:cs typeface="NikoshBAN" pitchFamily="2" charset="0"/>
              </a:rPr>
              <a:t>১৫৪৬ খ্রিস্টাব্দে প্যারিসে প্রতিষ্ঠিত এই জাদুঘরটি ফ্রান্সের জাতীয় জাদুঘর ও আর্ট গ্যালারি। এই জাদুঘরের চিত্রশিল্পের সংগ্রহ বিশ্বখ্যাত সংগ্রহ হিসেবে বিবেচিত।  </a:t>
            </a:r>
            <a:endParaRPr lang="en-US" sz="2400" dirty="0">
              <a:latin typeface="NikoshBAN" pitchFamily="2" charset="0"/>
              <a:cs typeface="NikoshBAN" pitchFamily="2" charset="0"/>
            </a:endParaRPr>
          </a:p>
        </p:txBody>
      </p:sp>
      <p:grpSp>
        <p:nvGrpSpPr>
          <p:cNvPr id="6" name="Group 5"/>
          <p:cNvGrpSpPr/>
          <p:nvPr/>
        </p:nvGrpSpPr>
        <p:grpSpPr>
          <a:xfrm>
            <a:off x="188233" y="152400"/>
            <a:ext cx="8595849" cy="5801261"/>
            <a:chOff x="188233" y="228474"/>
            <a:chExt cx="8595849" cy="5801261"/>
          </a:xfrm>
        </p:grpSpPr>
        <p:pic>
          <p:nvPicPr>
            <p:cNvPr id="2054" name="Picture 6"/>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6675" r="3403"/>
            <a:stretch/>
          </p:blipFill>
          <p:spPr bwMode="auto">
            <a:xfrm>
              <a:off x="5169785" y="3598169"/>
              <a:ext cx="3585818" cy="24107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4" name="Picture 2" descr="E:\JADUGHORE KENO ZABO\louvre museum.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9643" y="3598169"/>
              <a:ext cx="3546558" cy="2431566"/>
            </a:xfrm>
            <a:prstGeom prst="rect">
              <a:avLst/>
            </a:prstGeom>
            <a:noFill/>
            <a:extLst>
              <a:ext uri="{909E8E84-426E-40DD-AFC4-6F175D3DCCD1}">
                <a14:hiddenFill xmlns:a14="http://schemas.microsoft.com/office/drawing/2010/main" xmlns="">
                  <a:solidFill>
                    <a:srgbClr val="FFFFFF"/>
                  </a:solidFill>
                </a14:hiddenFill>
              </a:ext>
            </a:extLst>
          </p:spPr>
        </p:pic>
        <p:pic>
          <p:nvPicPr>
            <p:cNvPr id="2055" name="Picture 7" descr="E:\JADUGHORE KENO ZABO\jadughor\art gelary.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105400" y="311278"/>
              <a:ext cx="3678682" cy="2631610"/>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88233" y="228474"/>
              <a:ext cx="3697968" cy="27144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4" name="AutoShape 2" descr="Photo: Louvre Museu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0" y="2942888"/>
            <a:ext cx="9143999" cy="461665"/>
          </a:xfrm>
          <a:prstGeom prst="rect">
            <a:avLst/>
          </a:prstGeom>
          <a:noFill/>
        </p:spPr>
        <p:txBody>
          <a:bodyPr wrap="square" rtlCol="0">
            <a:spAutoFit/>
          </a:bodyPr>
          <a:lstStyle/>
          <a:p>
            <a:r>
              <a:rPr lang="bn-IN" sz="2400" dirty="0" smtClean="0">
                <a:latin typeface="NikoshBAN" pitchFamily="2" charset="0"/>
                <a:cs typeface="NikoshBAN" pitchFamily="2" charset="0"/>
              </a:rPr>
              <a:t>       </a:t>
            </a:r>
            <a:r>
              <a:rPr lang="bn-IN" sz="2400" b="1" dirty="0" smtClean="0">
                <a:latin typeface="NikoshBAN" pitchFamily="2" charset="0"/>
                <a:cs typeface="NikoshBAN" pitchFamily="2" charset="0"/>
              </a:rPr>
              <a:t>ফরাসি বিপ্লবের পর প্রজাতন্ত্রই সৃষ্টি করে ল্যুভ, উন্মেচিত হয় ভের্সাই প্রাসাদ </a:t>
            </a:r>
            <a:endParaRPr lang="en-US" sz="2400" b="1" dirty="0">
              <a:latin typeface="NikoshBAN" pitchFamily="2" charset="0"/>
              <a:cs typeface="NikoshBAN" pitchFamily="2" charset="0"/>
            </a:endParaRPr>
          </a:p>
        </p:txBody>
      </p:sp>
      <p:sp>
        <p:nvSpPr>
          <p:cNvPr id="7" name="AutoShape 2" descr="data:image/jpeg;base64,/9j/4AAQSkZJRgABAQAAAQABAAD/2wCEAAkGBxQTEhQUExQWFRUXGBwYGBcYGRcYFxoXHBcXFxcXGBgcHCggGBwlHBwVITEhJSkrLi4uGB8zODMsNygtLisBCgoKDg0OGxAQGywkHyQsLCwsLCwsLCwsLCwsLCwsLCwsLCwsLCwsLCwsLCwsLCwsLCwsLCwsLCwsLCwsLCwsLP/AABEIAKgBLAMBIgACEQEDEQH/xAAcAAACAwEBAQEAAAAAAAAAAAADBAIFBgABBwj/xAA6EAABAwIEAwYFAwMEAgMAAAABAAIRAyEEEjFBBVFhBiJxgZHwE6GxwdEyUuEjQvEUFWJygrIkM2P/xAAZAQADAQEBAAAAAAAAAAAAAAABAgMABAX/xAAmEQACAgICAQQCAwEAAAAAAAAAAQIRAyESMUEEIlFhQnETgfEF/9oADAMBAAIRAxEAPwDMVHclKi8rq7ZA2Q6AI1XC9oag9a8JUOuj1DAQabbpUZnj2d11mxz38lWvoH+Va8wUrSg6+CpyaVhgr0JNwsSV7XpzB9z7lGxVQWAsEJlQH1RTb2NS6KrFyAQf3J7guOFI5jc3jxiyQ4lXBcR5eiC6zJ6rpStbINH0ng3aEuYc7hIIPgIcSOfKT1V3S4zSht4cXAAk6WuT5z8l8jweMj6HnyR8VxK0SeevkoZMCkwxk0fYanaSmxkjdtieZJDfOAT5rN8a7Ug0/hs31v8A8QB5TK+eNxj3CJJC0fZfANqVBmExteD6TASvFGCsFtmu7IYQuitUd3juHi9/7gBaJFp8lpA8veN26n8R6JOi3KIFmiwAsBvA/wAbp7BCxeQLSR9b/JcUpcpWdCVKjM9oa7n4ioZszKwcrCXfVUdeqXN00MeepPrCZq1Z+I7/APQn1cI+ioMfWIcQHGN0VHlIstRQR4Ou6CKM3iJRKbZaMxtpa5PRNtpW7rD/ANnW9Am6NoWo0CNFY0sW5mkTlIM7TvOx3lJtod7vOPkQPVWLKMiA6N5hv11RcOQjyJIqeNYd1Zou0unmR05LN8S4S+jBMEH9LmyWnnEgEEdVs62AfrmDuiWdRmWObLT/AGnbqDNlWE5Y19E3xl0YJ7VCFfcZ4QaRMHM2bG4m06FU7hZdkZqStEmqAs1RKzLjwUYRXjRMY8pU4UapTopjLPyS1SxSJ2wgmN6IrQua6Z58/wCESmPA8k1isg/UI7AShPYpYd8LM3gaLiLA3XOZO5KIylOmpTbaAAvcqbmkOotitHBTzR/9H/y+akakeCj8fkCeqVSkxuEV2aGpp1QTqmGgQgObdRARq6KDHKWbVDDwAsBnmMdBtulcPUmeYKLjKgLVXNqQZ8lSMbiZOmMls8h46pWrUyybWEW5nZGfVSeMcIA8ymithk6QpRwxeeZKaxPD8oievmnuBMGY8yPlr9ArHHYHKY7xPh6KjlskjMU2ZVHIrWrgnGYBPgu4fw0l4DgYPMeKawNkuC8LfWIyCT0ifDWy+g9m+FmkCT3egAnbWdLpbg3AGUf6gJmOREeFj9lZYrGZW/rJnn4esLi9RO3SKY/ljgqgkNnefAKxxVUii+OUfK6pOCPLu949JO3kBHqrLjNbLhXuO4OnMrm406K3as+e1sYMjgDclVTAXHMb39TyRX6R0+qnmhjfP6CF0RjQzkMsxAY3uiXc/wAflLVscXGTfxn8oYHNeF8TbWyyikwdoYOMLhGgBkeMQb8kbDPdIuUhhnXn3or/AIVRlwEiNekekovQrHsPhi4cwh4vDFojXqdl9FwHB8PUpgsYGnQlsiDHolMZwXIHfpeBqYII6kfcLneQNI+cupF7MjoIvE9RcfILJ8Z4OafeA7sx4HkVuzgyHxcfT0UK+CDg4ES07bGJumjl/jYXHkfLgxTiR4LScT4HlJLAYGosY8wq1lEDku6OVSVolxdiLA7QaLx2HceisiowtzNxK3/RuKmGZWnMDbTqU6QvC3TWEeZuJVMJJ0klNloBid0Qt71tlOvR7wIAA1Mc+qbkCh9lhZDNfayJQE25KRoCbfNQ/ZVfQIDNYqPwSNE0widkw6ghzpj8bQ+0xPihvfYr1xklQfTss18nPYH4iFmKOxll5C36CAq0S4Ec1T/BK0LQq6s3bzKfHMDiVlalyKVaeaefqhPphw6roRMd4RXyvB2W9wZbVaS431vvFo6WXzTDVC0wr3B8RdTAG3qpZIvwFG9wnD6QN9b3PyTJybtB8I9dAQsbT7ReHqo1+0JO4UHGbCqNTisc0AiCAPCPks/i8bnIAOuogz4BVo4nVqH+m2Y3HykmwVxwdlYG4bTnUwwHbSBOm2iH8fHbG5eEaHg4NOmAbExY/QjUbIfa3Fn4QbFhr6EkdNCmsFQLjqQBvuT0HvVUnbKoGU2sBkm5n0t5e9VKHulYz1oyWbXwCOwTbrH+Um46otR2nPdUod9hcRZ0AEeMJfEuTANo15c0N0ai/ognsZLQCmS225+nVW3DsYZBHzgz6qir1STp6ImGrOabGFSUb2T+j652Z4s+k/LbLDS6TAAcA4x4A+5Wox3Eqb2gscCYJJ5W0PK8WXyzgGPNSz4MDU2I8wrKtxC2UWZN4F3dBO3yXFkTuikUqHcR/UeYADQZc4CJ6TsP5SHFKI5mImGg389CmsF/VgOENmQ2wHiSdfE6bLR8GDXSA0Oa2AWkyY5wQLdfBSvdsbpUfO3YcO/SY8bekKj4pw3K0PA6OjQcj4L6fxzgZY+RT7hNhOg/7G8rK8R4a65bM8tD6K2PJT0I/swTzCjKbx2EIJI9EjC9BUyVhAV0qAKjUdYrUawVOp3pTIqTM7mEg6yPSOk+907QLDUa0XPh5J+nVDhZVFQ3R8PUhwjT3/lLKN7GjKixfZHFdx3hLC6mIUqKXZcVWRsp6hTrtkSoNPmh2RYBoheOaIUnG/8AKg94QCiIKTrs1VhhcM6oQ1u5396KxPDGNhzpLdNxmPTkEY6dmbMo/D5p57JZ+HcBMLY169NouwSNA23kXGSVW4vjDYhrAJ/VoQflK6YysiZ2mySELEViXw2w0va+/grkYinlccsbgA6Hfx29yqcskzr73TLsJFzXA95pbPNWGG4VUdBkQTBuDHj4qeFrnLkcA9o0B2Vpg8S0OblGUjSSR9LoOVA2NYDhZZdjYP7sxjyur/hGDbmJc+TGpkny69UHDsz3LgfGYWiwFBrW2g9Y+8LkzTZTHEPTcGMESDGpMndfPe1GIzvB2Byid/f3Wx7QYzIwC07m8+tl85xOIz1OgS4lSsftimJqR8/kvTVnKfl0SvEnlKUK5Gq6IxuJpPZqKlhJ0JvCqKlUh3ROYfETYob6F7QR5qMfb2O99AG1ZJTFGlMdV7Sw2XX03/hGeTECw6fc7pnJdIFV2PYN4bI1M6beZ38Pqn2Vg4kuMeQ9ANAFnqObqU/QpSYKnKFg5Ua/gWIZmg5svT8ei0uFOQlzZuMskRuD62WU4Fh20+85zZPVXX+/4dn66rT0bLvpMLlnjV6KRkbDCu+KwkhrY1JiZ59Asz2l4a9jS9hD+dvLT+Uph+1bZJo0nuPWGg+mqU47x/HVWloa2m07ASfV34WjCKHUJy6RluJcLddxMg7rM4qkAZBHgExxPGVXOPxHOcRbvE28lVvcTqu/HFnPLR68oFYqT6iG4K6Qlg8somadCg1XomHZLXHkUTBmU+aOylp4fwlw+TZSJQMWFN4hFEbqow1WDGysZj/KVxGUjUvYl6bbR1RqVVQrOg7Ln60DsXquA1QmDMei6sZPvTmpYFtyEV0E1vZjBhwDdDD7wbEiGmY6Aeaq+OvdTYKbtQbfQgq04JXaBlccpHeBmNvn+VU9p8RncTYkafk2+SyexDOuc513G2w96pCpvHO6Y+JOpkxvshMqNJOYmBfp5ALpSFFq50HrdCaZ0smXOn8K77PcFcXFzmxA7sxrsYPmmbpGKvB8MqVOk8yB9VpeG9kq0j/63+D2kq+wPDmM/TTbm/c453ddoE30CtG1y0XDR5AeguVzyyfAUiWB4cGNANJsj/p9VDiPEMrToI5aBIcQ42GgiZPhAWS4jxUuMSouDntjp10S41jy8wPY6qioDUolaoY5koOIrZRG/wB1XjSpDR+RSu0uc47C5+yQyHn91YudlYQdXa+v8JQSdLLoiqRNu2FwtcggK3o1N9FV4KhDpKs3HaJ5jTzUciTZWLaOfXIOkKLsReJnn+JQMQ+xPJSwbRE2hLxSQbtl3xGvLy6m8spn9LBILRGkCAfGbpSrxFoBl2c/8qbXfMulV+LxhJgHTl9SuwVAF7ZO6RY0lsNtukOUX1KpAEAcgA0egtK0HB6NFhBqA1HftAt5lWvZ/AUy0CBdR41wB9N2anOU8rwVGU70dUcXEsn9oW029zBmBqRoPklG9p213ZBSLZ5wUlgsBiqhDPjHIdQ2R8oCdwPDf9PVE3GhKR1RWN2YLi1XNUeQLEn8KrqrV9seGilXdlHdf32+eo8j9llMQ267MbTSo8/KmpOwIpyCl6jzpv8Awj1sRGiVY6SJXQkRPHBc+zR1n8IjqcmAvMTqANAITIwMvIgA+fvZTZV2JQnBTpUpTNGJhWNDECBmv+ElTbz1UwUKsFmwoG6nidFFhg3Xj33jouOXYy0BzSfAD6pmnhyDO2oSfQ6pmljS3u6hKMy0pYoBkOaHcjeyR4jWkEDdDNeRyQ3mx8EAGeqSilsADnr4IraMvIPPdPU6AJzkNA0AJJttpr6rqsTosOzvCaRh9QGOthpsBc+C0FXi1OlZlNrR4QT5KpwdUwNmjQxAjkBsoVnlzpGg3Nykk7FH6nHXnoDtp9FX4riD3TfyH3J1QKxjx+f8Kuq1S52UIKKGI4nEHT+UJoiCbT4q5w3CIEvF9fwkOJFokCAntAsp8Tie9YdEsXwZNyvHAqNPcpkkGyZ7xk2Ck2J6e79UF0kwFOhRubyRy5+Pqsxkh2m6NLDmvKjx+oyRyCGxkgGUdtMOYG76ealLRRKzmvJYSQA2YAHONTzN0F7BsLprFAUmBhmZk+NvlEfNR+Fo4HWyCY1eD2lhiAveH0jnAJi9inXCwjQiSOvsJSnRJfOwKmpXdlXFKqNl2fxEHlBiNlu8HjGuAkr5xwupFlo8NVOy5ZLZ3Y+Mo0zVurtbMW8lnsTXFSXAtyypfG0zmAstxPhTO8RWAbctaTfpYfdBAainrZYds8JmwzKocDkMHnldA+sL5ji3RPVWWMx7yzKXHKNpMLPVapJXfgxuK2ednyKcrRF5XlLVeZVxXVRzhjXtA9UJzlzae6G5FaMS+IfYC9HioBSAWMEamGj3ZLtCYYyywGax+qJyQsQ6F5nsFyNDHuIZCC9yazSEAuB0SDHEWU2PjVEFIgXtyUCyXX05+cLIVknUhaALyZ1joRrsm6WGaQDIdGzQYHmdF4cI7MIphzYEEOIHnBurPDDKIOUdBa/3KomxGV4J0CbLIAjoB4zqispB1QAKHEnRUaOQJjwBTdilPjMQJcfT0VZwzED4kuMX9OSniCTPJUdWQU6p6Go2HFOLw0NaQSep05gbLM1a83lKGuZ9+RXtGk55stSRkhmlUzWOmiYdgCdiAhtp02auE8hJM/Re428PNhte+0EoKMpP2j6j2BLAAeshAwzyw2jqFL/WgzmaZ5ttPUjn4eiGHl5sLbDU+aKhJ6oPJIPUeCbAt5wbKOGa5zgBMzbxmy6nSd+0rYdjOA/EzPNogAxN9T9kmZvFG2gx9zop+0OHJDHkyTIda0iJPnI8wkMI85cvuy3PGuCuqFtOmDkHeLnQJdp6AfXwR8B2CqRcsnfUeWinihOWNNIaU4RntmTpt7ttV1IXMbrYVOyJZqQOoLSPQx9VUcV4K5gzC8ckjxzj2iyyQl0xPDVcpWl4fXkaLINfzsnMDjiwypSgykZGm4nQBGapmLRs2x8bLJcZbRa3+nmJnck2vK2uC45TczvQbLHdrsVTc/uWgGY+SGJXKiuSfHG+jJY7ETYJEao9eB4peJXpxWjzLJG6k1ui9pNE++UIoEe/fVMxQeJs0dSlQrOARBS9TCQJFxaUEwoWCk0wm2ViP0gDyHzJUnV3nl5AIWwg8LTzGN1d0OFtIEn1MKqwxLXA78rK6w9eBofMSpZXL8R4cfyHMWdUJje6iYooTSQCJS+BT0vsoYWrDr+7SvKkRuknOM2nmFlGwNmjz53HNc2j7D6KzwmEa8Q5oLhvMW+6y+Hx8Ek6mPIj7K3w2PdqC2DzPyspuLQDSYTA02CxaBvJukOIVGZu6JOxsB/4jbxS/wDrHaEgcoumMMWzmO0m+pWQGMcKwuQy79RbPhqfsFm+LYkuqOI0ALR5/wAT6hP8U4xExqbeAWZqV5KqrAke1XdFWYx4RcTiIVZWeqQh5HbPYTNDiGRhaB3yf1JIlcGqrimKnROi68qxmm6M0gncfhV2HElFdoL+zb7fJUi6QrVjNTAuGkOHNuvpqvcOwt5gjxSTMS4aGPZTH+61B/cU0ZJOxWmWlHEVNAJ8itZ2V4maZyuBa15uB+oEWzQdbfQLBU+K1J/UtHgOHF1NtR1Ugu07pcPN0zNuST1eTFKHGfkOKM1K4n1U1qcDuvfbUkNFx4WVDU7UhhIaC69xBjkvcLxovDaTIflaA6odyBrHMpk0GNHdaATr47yuX/l4MkE3kWn1/gfWTjJ1ETHaLEPsyi2Tp3Y+qvadLENbNWpRaf2BmY+FvsEXhvDQ1oLv1HT7JXHYjEMOVmRxOgaCT6yV6LknKlRy1SFMXhGVgQ/C5j+9gNM/OJPisZxzs/VpkuYyoG6wWyQPFsrdU+FY6tZ9X4X/AFJn1BAC9bwmvSnJi3OAMHOJbm/aLyfLRJOOOQ8Zzj0z47VrPbqq7EYsm2nu6+t8e4YHtPxqLQ7apS1n/k3dfNeKcLLCdwubjBdNF1OT7KMqMJh1IoWVMMe0+aLdRpBEfaQNCgzHtJ90zS0SVPVO4ZJIx6KLP2iUCpVaLNF+f4TGJMA+CqpQUbGvQYOMzP5Tb62aNrQkmpmmTFpTpCs0NcqL6kNjqvapulqijQx6XAqFVsQfmp03Ln1FjC726JrDUuoCXqNtIC5lXyWAW/x2sFiCed1CtxNobE5jG33JVdVeNvVJVN0YpCjLsRKETCG10JetiToPeybjY1g8Q+SliFMrir0KRararwyWBzfRVTWq8wmLIp2v4p4KxJNropwwi3h9/wCFI6a7j6FM1u+6YAvH2UW4QkefspWhrEmNke+qn8Ofr8k02iAOZv8AK68+HtvBn6eSFBsjSpS6AtJh3OytosJ723IbqgoWIPVbHsTw/M/ORMfx/KtFRraIzbNRw3AikwW81d8HwwM1HTlF9ErjhDQr3gtJr6LQDp+ofTyVJyShfyRirdCWIq1KgJaMjZsTqZtb3aFecPwApsB/uOp1JP3QqdIOqWHdZ/7HX34q2zCw6rmk9UVS8imKMZWN/U/+7kNTHvcIJogvyNFmNgDqdfuour5q9RwE5BlHjv8AOPRM8Lb3SSJdJBPO6z9sTLbKrH0TJJGpWZ45wFlYaQea+hVsODIP+VnsXh8p0heG5tSs9BJNUfE+N8CfScQRI5qhqU19y4jgG1AQRdfNe0vAzScXAHKd+q7MPqL0ycsdbRlmjREcDA9+9AvXshTcO74LrskLRcJrDpYo+HN0GYNiT76Jc4duqZriyAwoJGs9NEbBGpNsuy2XtPRExZVNUtVcmHFKVm80tBPS60e+S5QYy/gpsdNigwhYshFvyRgIS77FKjHZPmvK9HKL3JRqOt12LqADqim7MyuxJsBzSDtU5jD0/wAJMBdCVCnAaqbmL1rLKUXKYwObI9B2yFGqK03RQGWdFgAl238IFara2/zR6jhHkEi8yb2+iq3omlsgxknlc+Gn8IxMnxET6GUOmPv91446eH09hTQ7D4almcBzX1Ts3g/hsGxt/Kw/Y7Ch9UE3De9+FtMHxD/5LmTa0en4VK9pCb3RaY8y2yfwDxSbYnMbC+qVqG5mLfypcF/q1Z/tbYfcplXCmJ50a/h9GKd9Tc+a7EVgxrndFMPtHkkeOVO5l6Sft76LlXukWbpCHZnEAucHGCXF219dFf0agDoHMknqdljuEt1cQDyVzSxAEdL+ah6zLx0vJTBG/wCjRvYCI31VVxNrYg67DUz/AJUf9zzEBgk7nYdT+ExRpgXmXHVx+w2Xly2da0Ur+F1HXnKPCSs9x/gLixwLs4OxG/MHZfQKoJFoVfisK4g7p8aj5BJvwfnvivDnU3EEeBSLRsvtvHux4rjXKfCx/C+d8Y7IVaUkDMOmsc4XdjyWiUlsyDmRqF7SKZrU5S7Wq1iBpshNXoconVYA7/aLbINM2UmusFOjTkIdBGy9RqOBErlyDRgRG6iw8/NcuSjBhohuZF1y5KMGogAXVfjK8utoFy5UxrdiMWrukJdguvVyuKGpBeD3+Vy5FGBkhSnRcuWCO65ev5StVy9XJ30hF2eXj372Umuk+v1lcuSLsZm07ENhtRx6D6/lTpPjEHmCuXLqrSOV9stcbxIvLWN/Ubfhbjs5gfhUhzK5cp59KkGPyX1Iqq4mc09THlp+Vy5c8ex30B4bSGVzho367pGgx1Y2IDJv4rly4fW+3o6fT7LLBkNsCNeafpVL6tXi5c9WUsbGIA3leCsXW0HzXLkkoJDp2eOcMjiqHG4RzgAAAFy5PilxVi5FZ8w7X8CdRfmgBjtI0B5dFkqrIXLl3xZABC8cuXJzDNI2Caoiy5clmGJ//9k="/>
          <p:cNvSpPr>
            <a:spLocks noChangeAspect="1" noChangeArrowheads="1"/>
          </p:cNvSpPr>
          <p:nvPr/>
        </p:nvSpPr>
        <p:spPr bwMode="auto">
          <a:xfrm>
            <a:off x="155575" y="-1790700"/>
            <a:ext cx="6657975" cy="374332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xmlns="" val="291003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3" name="Picture 15" descr="E:\JADUGHORE KENO ZABO\images.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1163" y="271173"/>
            <a:ext cx="3642637" cy="2537527"/>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http://www.e-architect.co.uk/images/jpgs/london/tower_of_london_wa261108.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7144" y="70731"/>
            <a:ext cx="3636656" cy="2924172"/>
          </a:xfrm>
          <a:prstGeom prst="rect">
            <a:avLst/>
          </a:prstGeom>
          <a:noFill/>
          <a:extLst>
            <a:ext uri="{909E8E84-426E-40DD-AFC4-6F175D3DCCD1}">
              <a14:hiddenFill xmlns:a14="http://schemas.microsoft.com/office/drawing/2010/main" xmlns="">
                <a:solidFill>
                  <a:srgbClr val="FFFFFF"/>
                </a:solidFill>
              </a14:hiddenFill>
            </a:ext>
          </a:extLst>
        </p:spPr>
      </p:pic>
      <p:pic>
        <p:nvPicPr>
          <p:cNvPr id="2058" name="Picture 10"/>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953000" y="228600"/>
            <a:ext cx="3870188" cy="28346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0" name="Picture 2" descr="http://www.ronsaari.com/stockImages/uk/towerOfLondonInterior3.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883727" y="152400"/>
            <a:ext cx="3810000" cy="283464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3810000" y="70730"/>
            <a:ext cx="990600" cy="1815882"/>
          </a:xfrm>
          <a:prstGeom prst="rect">
            <a:avLst/>
          </a:prstGeom>
          <a:solidFill>
            <a:schemeClr val="accent3">
              <a:lumMod val="60000"/>
              <a:lumOff val="40000"/>
            </a:schemeClr>
          </a:solidFill>
        </p:spPr>
        <p:txBody>
          <a:bodyPr wrap="square" rtlCol="0">
            <a:spAutoFit/>
          </a:bodyPr>
          <a:lstStyle/>
          <a:p>
            <a:r>
              <a:rPr lang="bn-IN" sz="2800" b="1" dirty="0" smtClean="0">
                <a:latin typeface="NikoshBAN" pitchFamily="2" charset="0"/>
                <a:cs typeface="NikoshBAN" pitchFamily="2" charset="0"/>
              </a:rPr>
              <a:t>টাওয়ারঅব</a:t>
            </a:r>
            <a:endParaRPr lang="en-US" sz="2800" b="1" dirty="0" smtClean="0">
              <a:latin typeface="NikoshBAN" pitchFamily="2" charset="0"/>
              <a:cs typeface="NikoshBAN" pitchFamily="2" charset="0"/>
            </a:endParaRPr>
          </a:p>
          <a:p>
            <a:r>
              <a:rPr lang="bn-IN" sz="2800" b="1" dirty="0" smtClean="0">
                <a:latin typeface="NikoshBAN" pitchFamily="2" charset="0"/>
                <a:cs typeface="NikoshBAN" pitchFamily="2" charset="0"/>
              </a:rPr>
              <a:t>লন্ডন</a:t>
            </a:r>
            <a:endParaRPr lang="en-US" sz="2800" b="1" dirty="0">
              <a:latin typeface="NikoshBAN" pitchFamily="2" charset="0"/>
              <a:cs typeface="NikoshBAN" pitchFamily="2" charset="0"/>
            </a:endParaRPr>
          </a:p>
        </p:txBody>
      </p:sp>
      <p:sp>
        <p:nvSpPr>
          <p:cNvPr id="3" name="TextBox 2"/>
          <p:cNvSpPr txBox="1"/>
          <p:nvPr/>
        </p:nvSpPr>
        <p:spPr>
          <a:xfrm>
            <a:off x="0" y="3124200"/>
            <a:ext cx="9192320" cy="830997"/>
          </a:xfrm>
          <a:prstGeom prst="rect">
            <a:avLst/>
          </a:prstGeom>
          <a:solidFill>
            <a:schemeClr val="accent3">
              <a:lumMod val="60000"/>
              <a:lumOff val="40000"/>
            </a:schemeClr>
          </a:solidFill>
        </p:spPr>
        <p:txBody>
          <a:bodyPr wrap="square" rtlCol="0">
            <a:spAutoFit/>
          </a:bodyPr>
          <a:lstStyle/>
          <a:p>
            <a:r>
              <a:rPr lang="bn-IN" sz="2400" b="1" dirty="0" smtClean="0">
                <a:latin typeface="NikoshBAN" pitchFamily="2" charset="0"/>
                <a:cs typeface="NikoshBAN" pitchFamily="2" charset="0"/>
              </a:rPr>
              <a:t>১০৭৮</a:t>
            </a:r>
            <a:r>
              <a:rPr lang="bn-IN" sz="2400" dirty="0" smtClean="0">
                <a:latin typeface="NikoshBAN" pitchFamily="2" charset="0"/>
                <a:cs typeface="NikoshBAN" pitchFamily="2" charset="0"/>
              </a:rPr>
              <a:t> </a:t>
            </a:r>
            <a:r>
              <a:rPr lang="bn-IN" sz="2400" b="1" dirty="0" smtClean="0">
                <a:latin typeface="NikoshBAN" pitchFamily="2" charset="0"/>
                <a:cs typeface="NikoshBAN" pitchFamily="2" charset="0"/>
              </a:rPr>
              <a:t>খ্রিস্টাব্দে নির্মিত রাজকীয় দূর্গ যা  লন্ডনের টেমস নদীর উত্তর তীরবর্তী অঞ্চলে অবস্থিত।</a:t>
            </a:r>
            <a:endParaRPr lang="en-US" sz="2400" b="1" dirty="0">
              <a:latin typeface="NikoshBAN" pitchFamily="2" charset="0"/>
              <a:cs typeface="NikoshBAN" pitchFamily="2" charset="0"/>
            </a:endParaRPr>
          </a:p>
        </p:txBody>
      </p:sp>
      <p:pic>
        <p:nvPicPr>
          <p:cNvPr id="2057" name="Picture 9"/>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953000" y="152400"/>
            <a:ext cx="3782291" cy="28346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0" y="6164501"/>
            <a:ext cx="9192320" cy="830997"/>
          </a:xfrm>
          <a:prstGeom prst="rect">
            <a:avLst/>
          </a:prstGeom>
          <a:solidFill>
            <a:schemeClr val="accent3">
              <a:lumMod val="60000"/>
              <a:lumOff val="40000"/>
            </a:schemeClr>
          </a:solidFill>
        </p:spPr>
        <p:txBody>
          <a:bodyPr wrap="square" rtlCol="0">
            <a:spAutoFit/>
          </a:bodyPr>
          <a:lstStyle/>
          <a:p>
            <a:r>
              <a:rPr lang="bn-IN" sz="2400" dirty="0" smtClean="0">
                <a:latin typeface="NikoshBAN" pitchFamily="2" charset="0"/>
                <a:cs typeface="NikoshBAN" pitchFamily="2" charset="0"/>
              </a:rPr>
              <a:t>বারো শতকের প্রথম দিকে প্রতিষ্ঠিত যুক্তরাজ্যের প্রাচীনতম বিশ্ববিদ্যালয়।শিল্পকলা ও প্রত্নতত্ত্ব সংক্রান্ত অ্যাশমোলিয়ান মিউজিয়াম এই  বিশ্ববিদ্যালয়ের অঙ্গ প্রতিষ্ঠান।</a:t>
            </a:r>
            <a:endParaRPr lang="en-US" sz="2400" dirty="0">
              <a:latin typeface="NikoshBAN" pitchFamily="2" charset="0"/>
              <a:cs typeface="NikoshBAN" pitchFamily="2" charset="0"/>
            </a:endParaRPr>
          </a:p>
        </p:txBody>
      </p:sp>
      <p:pic>
        <p:nvPicPr>
          <p:cNvPr id="11" name="Picture 3" descr="E:\JADUGHORE KENO ZABO\Oxford-University-UK.jp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04800" y="3962400"/>
            <a:ext cx="3151382" cy="220210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ctangle 11"/>
          <p:cNvSpPr/>
          <p:nvPr/>
        </p:nvSpPr>
        <p:spPr>
          <a:xfrm>
            <a:off x="3481556" y="4191000"/>
            <a:ext cx="2004844" cy="1569660"/>
          </a:xfrm>
          <a:prstGeom prst="rect">
            <a:avLst/>
          </a:prstGeom>
          <a:solidFill>
            <a:schemeClr val="accent3">
              <a:lumMod val="60000"/>
              <a:lumOff val="40000"/>
            </a:schemeClr>
          </a:solidFill>
        </p:spPr>
        <p:txBody>
          <a:bodyPr wrap="square">
            <a:spAutoFit/>
          </a:bodyPr>
          <a:lstStyle/>
          <a:p>
            <a:pPr algn="ctr"/>
            <a:r>
              <a:rPr lang="bn-IN" sz="3200" dirty="0" smtClean="0">
                <a:latin typeface="NikoshBAN" pitchFamily="2" charset="0"/>
                <a:cs typeface="NikoshBAN" pitchFamily="2" charset="0"/>
              </a:rPr>
              <a:t>  </a:t>
            </a:r>
            <a:r>
              <a:rPr lang="bn-IN" sz="3200" b="1" dirty="0" smtClean="0">
                <a:latin typeface="NikoshBAN" pitchFamily="2" charset="0"/>
                <a:cs typeface="NikoshBAN" pitchFamily="2" charset="0"/>
              </a:rPr>
              <a:t>অক্সফোর্ড বিশ্ববিদ্যালয়</a:t>
            </a:r>
            <a:endParaRPr lang="en-US" sz="3200" b="1" dirty="0"/>
          </a:p>
        </p:txBody>
      </p:sp>
      <p:pic>
        <p:nvPicPr>
          <p:cNvPr id="13" name="Picture 6"/>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536950" y="3962400"/>
            <a:ext cx="3286238" cy="21025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1469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63"/>
                                        </p:tgtEl>
                                        <p:attrNameLst>
                                          <p:attrName>style.visibility</p:attrName>
                                        </p:attrNameLst>
                                      </p:cBhvr>
                                      <p:to>
                                        <p:strVal val="visible"/>
                                      </p:to>
                                    </p:set>
                                    <p:anim calcmode="lin" valueType="num">
                                      <p:cBhvr>
                                        <p:cTn id="7" dur="500" fill="hold"/>
                                        <p:tgtEl>
                                          <p:spTgt spid="2063"/>
                                        </p:tgtEl>
                                        <p:attrNameLst>
                                          <p:attrName>ppt_w</p:attrName>
                                        </p:attrNameLst>
                                      </p:cBhvr>
                                      <p:tavLst>
                                        <p:tav tm="0">
                                          <p:val>
                                            <p:fltVal val="0"/>
                                          </p:val>
                                        </p:tav>
                                        <p:tav tm="100000">
                                          <p:val>
                                            <p:strVal val="#ppt_w"/>
                                          </p:val>
                                        </p:tav>
                                      </p:tavLst>
                                    </p:anim>
                                    <p:anim calcmode="lin" valueType="num">
                                      <p:cBhvr>
                                        <p:cTn id="8" dur="500" fill="hold"/>
                                        <p:tgtEl>
                                          <p:spTgt spid="2063"/>
                                        </p:tgtEl>
                                        <p:attrNameLst>
                                          <p:attrName>ppt_h</p:attrName>
                                        </p:attrNameLst>
                                      </p:cBhvr>
                                      <p:tavLst>
                                        <p:tav tm="0">
                                          <p:val>
                                            <p:fltVal val="0"/>
                                          </p:val>
                                        </p:tav>
                                        <p:tav tm="100000">
                                          <p:val>
                                            <p:strVal val="#ppt_h"/>
                                          </p:val>
                                        </p:tav>
                                      </p:tavLst>
                                    </p:anim>
                                    <p:animEffect transition="in" filter="fade">
                                      <p:cBhvr>
                                        <p:cTn id="9" dur="500"/>
                                        <p:tgtEl>
                                          <p:spTgt spid="206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54"/>
                                        </p:tgtEl>
                                        <p:attrNameLst>
                                          <p:attrName>style.visibility</p:attrName>
                                        </p:attrNameLst>
                                      </p:cBhvr>
                                      <p:to>
                                        <p:strVal val="visible"/>
                                      </p:to>
                                    </p:set>
                                    <p:anim calcmode="lin" valueType="num">
                                      <p:cBhvr>
                                        <p:cTn id="14" dur="500" fill="hold"/>
                                        <p:tgtEl>
                                          <p:spTgt spid="2054"/>
                                        </p:tgtEl>
                                        <p:attrNameLst>
                                          <p:attrName>ppt_w</p:attrName>
                                        </p:attrNameLst>
                                      </p:cBhvr>
                                      <p:tavLst>
                                        <p:tav tm="0">
                                          <p:val>
                                            <p:fltVal val="0"/>
                                          </p:val>
                                        </p:tav>
                                        <p:tav tm="100000">
                                          <p:val>
                                            <p:strVal val="#ppt_w"/>
                                          </p:val>
                                        </p:tav>
                                      </p:tavLst>
                                    </p:anim>
                                    <p:anim calcmode="lin" valueType="num">
                                      <p:cBhvr>
                                        <p:cTn id="15" dur="500" fill="hold"/>
                                        <p:tgtEl>
                                          <p:spTgt spid="2054"/>
                                        </p:tgtEl>
                                        <p:attrNameLst>
                                          <p:attrName>ppt_h</p:attrName>
                                        </p:attrNameLst>
                                      </p:cBhvr>
                                      <p:tavLst>
                                        <p:tav tm="0">
                                          <p:val>
                                            <p:fltVal val="0"/>
                                          </p:val>
                                        </p:tav>
                                        <p:tav tm="100000">
                                          <p:val>
                                            <p:strVal val="#ppt_h"/>
                                          </p:val>
                                        </p:tav>
                                      </p:tavLst>
                                    </p:anim>
                                    <p:animEffect transition="in" filter="fade">
                                      <p:cBhvr>
                                        <p:cTn id="16" dur="500"/>
                                        <p:tgtEl>
                                          <p:spTgt spid="205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58"/>
                                        </p:tgtEl>
                                        <p:attrNameLst>
                                          <p:attrName>style.visibility</p:attrName>
                                        </p:attrNameLst>
                                      </p:cBhvr>
                                      <p:to>
                                        <p:strVal val="visible"/>
                                      </p:to>
                                    </p:set>
                                    <p:anim calcmode="lin" valueType="num">
                                      <p:cBhvr>
                                        <p:cTn id="21" dur="500" fill="hold"/>
                                        <p:tgtEl>
                                          <p:spTgt spid="2058"/>
                                        </p:tgtEl>
                                        <p:attrNameLst>
                                          <p:attrName>ppt_w</p:attrName>
                                        </p:attrNameLst>
                                      </p:cBhvr>
                                      <p:tavLst>
                                        <p:tav tm="0">
                                          <p:val>
                                            <p:fltVal val="0"/>
                                          </p:val>
                                        </p:tav>
                                        <p:tav tm="100000">
                                          <p:val>
                                            <p:strVal val="#ppt_w"/>
                                          </p:val>
                                        </p:tav>
                                      </p:tavLst>
                                    </p:anim>
                                    <p:anim calcmode="lin" valueType="num">
                                      <p:cBhvr>
                                        <p:cTn id="22" dur="500" fill="hold"/>
                                        <p:tgtEl>
                                          <p:spTgt spid="2058"/>
                                        </p:tgtEl>
                                        <p:attrNameLst>
                                          <p:attrName>ppt_h</p:attrName>
                                        </p:attrNameLst>
                                      </p:cBhvr>
                                      <p:tavLst>
                                        <p:tav tm="0">
                                          <p:val>
                                            <p:fltVal val="0"/>
                                          </p:val>
                                        </p:tav>
                                        <p:tav tm="100000">
                                          <p:val>
                                            <p:strVal val="#ppt_h"/>
                                          </p:val>
                                        </p:tav>
                                      </p:tavLst>
                                    </p:anim>
                                    <p:animEffect transition="in" filter="fade">
                                      <p:cBhvr>
                                        <p:cTn id="23" dur="500"/>
                                        <p:tgtEl>
                                          <p:spTgt spid="205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 calcmode="lin" valueType="num">
                                      <p:cBhvr>
                                        <p:cTn id="28" dur="500" fill="hold"/>
                                        <p:tgtEl>
                                          <p:spTgt spid="2050"/>
                                        </p:tgtEl>
                                        <p:attrNameLst>
                                          <p:attrName>ppt_w</p:attrName>
                                        </p:attrNameLst>
                                      </p:cBhvr>
                                      <p:tavLst>
                                        <p:tav tm="0">
                                          <p:val>
                                            <p:fltVal val="0"/>
                                          </p:val>
                                        </p:tav>
                                        <p:tav tm="100000">
                                          <p:val>
                                            <p:strVal val="#ppt_w"/>
                                          </p:val>
                                        </p:tav>
                                      </p:tavLst>
                                    </p:anim>
                                    <p:anim calcmode="lin" valueType="num">
                                      <p:cBhvr>
                                        <p:cTn id="29" dur="500" fill="hold"/>
                                        <p:tgtEl>
                                          <p:spTgt spid="2050"/>
                                        </p:tgtEl>
                                        <p:attrNameLst>
                                          <p:attrName>ppt_h</p:attrName>
                                        </p:attrNameLst>
                                      </p:cBhvr>
                                      <p:tavLst>
                                        <p:tav tm="0">
                                          <p:val>
                                            <p:fltVal val="0"/>
                                          </p:val>
                                        </p:tav>
                                        <p:tav tm="100000">
                                          <p:val>
                                            <p:strVal val="#ppt_h"/>
                                          </p:val>
                                        </p:tav>
                                      </p:tavLst>
                                    </p:anim>
                                    <p:animEffect transition="in" filter="fade">
                                      <p:cBhvr>
                                        <p:cTn id="30" dur="500"/>
                                        <p:tgtEl>
                                          <p:spTgt spid="205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057"/>
                                        </p:tgtEl>
                                        <p:attrNameLst>
                                          <p:attrName>style.visibility</p:attrName>
                                        </p:attrNameLst>
                                      </p:cBhvr>
                                      <p:to>
                                        <p:strVal val="visible"/>
                                      </p:to>
                                    </p:set>
                                    <p:anim calcmode="lin" valueType="num">
                                      <p:cBhvr>
                                        <p:cTn id="35" dur="500" fill="hold"/>
                                        <p:tgtEl>
                                          <p:spTgt spid="2057"/>
                                        </p:tgtEl>
                                        <p:attrNameLst>
                                          <p:attrName>ppt_w</p:attrName>
                                        </p:attrNameLst>
                                      </p:cBhvr>
                                      <p:tavLst>
                                        <p:tav tm="0">
                                          <p:val>
                                            <p:fltVal val="0"/>
                                          </p:val>
                                        </p:tav>
                                        <p:tav tm="100000">
                                          <p:val>
                                            <p:strVal val="#ppt_w"/>
                                          </p:val>
                                        </p:tav>
                                      </p:tavLst>
                                    </p:anim>
                                    <p:anim calcmode="lin" valueType="num">
                                      <p:cBhvr>
                                        <p:cTn id="36" dur="500" fill="hold"/>
                                        <p:tgtEl>
                                          <p:spTgt spid="2057"/>
                                        </p:tgtEl>
                                        <p:attrNameLst>
                                          <p:attrName>ppt_h</p:attrName>
                                        </p:attrNameLst>
                                      </p:cBhvr>
                                      <p:tavLst>
                                        <p:tav tm="0">
                                          <p:val>
                                            <p:fltVal val="0"/>
                                          </p:val>
                                        </p:tav>
                                        <p:tav tm="100000">
                                          <p:val>
                                            <p:strVal val="#ppt_h"/>
                                          </p:val>
                                        </p:tav>
                                      </p:tavLst>
                                    </p:anim>
                                    <p:animEffect transition="in" filter="fade">
                                      <p:cBhvr>
                                        <p:cTn id="37" dur="500"/>
                                        <p:tgtEl>
                                          <p:spTgt spid="2057"/>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1000" fill="hold"/>
                                        <p:tgtEl>
                                          <p:spTgt spid="2"/>
                                        </p:tgtEl>
                                        <p:attrNameLst>
                                          <p:attrName>ppt_w</p:attrName>
                                        </p:attrNameLst>
                                      </p:cBhvr>
                                      <p:tavLst>
                                        <p:tav tm="0">
                                          <p:val>
                                            <p:fltVal val="0"/>
                                          </p:val>
                                        </p:tav>
                                        <p:tav tm="100000">
                                          <p:val>
                                            <p:strVal val="#ppt_w"/>
                                          </p:val>
                                        </p:tav>
                                      </p:tavLst>
                                    </p:anim>
                                    <p:anim calcmode="lin" valueType="num">
                                      <p:cBhvr>
                                        <p:cTn id="43" dur="1000" fill="hold"/>
                                        <p:tgtEl>
                                          <p:spTgt spid="2"/>
                                        </p:tgtEl>
                                        <p:attrNameLst>
                                          <p:attrName>ppt_h</p:attrName>
                                        </p:attrNameLst>
                                      </p:cBhvr>
                                      <p:tavLst>
                                        <p:tav tm="0">
                                          <p:val>
                                            <p:fltVal val="0"/>
                                          </p:val>
                                        </p:tav>
                                        <p:tav tm="100000">
                                          <p:val>
                                            <p:strVal val="#ppt_h"/>
                                          </p:val>
                                        </p:tav>
                                      </p:tavLst>
                                    </p:anim>
                                    <p:anim calcmode="lin" valueType="num">
                                      <p:cBhvr>
                                        <p:cTn id="44" dur="1000" fill="hold"/>
                                        <p:tgtEl>
                                          <p:spTgt spid="2"/>
                                        </p:tgtEl>
                                        <p:attrNameLst>
                                          <p:attrName>style.rotation</p:attrName>
                                        </p:attrNameLst>
                                      </p:cBhvr>
                                      <p:tavLst>
                                        <p:tav tm="0">
                                          <p:val>
                                            <p:fltVal val="90"/>
                                          </p:val>
                                        </p:tav>
                                        <p:tav tm="100000">
                                          <p:val>
                                            <p:fltVal val="0"/>
                                          </p:val>
                                        </p:tav>
                                      </p:tavLst>
                                    </p:anim>
                                    <p:animEffect transition="in" filter="fade">
                                      <p:cBhvr>
                                        <p:cTn id="45" dur="10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p:cTn id="50" dur="500" fill="hold"/>
                                        <p:tgtEl>
                                          <p:spTgt spid="3"/>
                                        </p:tgtEl>
                                        <p:attrNameLst>
                                          <p:attrName>ppt_w</p:attrName>
                                        </p:attrNameLst>
                                      </p:cBhvr>
                                      <p:tavLst>
                                        <p:tav tm="0">
                                          <p:val>
                                            <p:fltVal val="0"/>
                                          </p:val>
                                        </p:tav>
                                        <p:tav tm="100000">
                                          <p:val>
                                            <p:strVal val="#ppt_w"/>
                                          </p:val>
                                        </p:tav>
                                      </p:tavLst>
                                    </p:anim>
                                    <p:anim calcmode="lin" valueType="num">
                                      <p:cBhvr>
                                        <p:cTn id="51" dur="500" fill="hold"/>
                                        <p:tgtEl>
                                          <p:spTgt spid="3"/>
                                        </p:tgtEl>
                                        <p:attrNameLst>
                                          <p:attrName>ppt_h</p:attrName>
                                        </p:attrNameLst>
                                      </p:cBhvr>
                                      <p:tavLst>
                                        <p:tav tm="0">
                                          <p:val>
                                            <p:fltVal val="0"/>
                                          </p:val>
                                        </p:tav>
                                        <p:tav tm="100000">
                                          <p:val>
                                            <p:strVal val="#ppt_h"/>
                                          </p:val>
                                        </p:tav>
                                      </p:tavLst>
                                    </p:anim>
                                    <p:animEffect transition="in" filter="fade">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1000" fill="hold"/>
                                        <p:tgtEl>
                                          <p:spTgt spid="11"/>
                                        </p:tgtEl>
                                        <p:attrNameLst>
                                          <p:attrName>ppt_w</p:attrName>
                                        </p:attrNameLst>
                                      </p:cBhvr>
                                      <p:tavLst>
                                        <p:tav tm="0">
                                          <p:val>
                                            <p:fltVal val="0"/>
                                          </p:val>
                                        </p:tav>
                                        <p:tav tm="100000">
                                          <p:val>
                                            <p:strVal val="#ppt_w"/>
                                          </p:val>
                                        </p:tav>
                                      </p:tavLst>
                                    </p:anim>
                                    <p:anim calcmode="lin" valueType="num">
                                      <p:cBhvr>
                                        <p:cTn id="58" dur="1000" fill="hold"/>
                                        <p:tgtEl>
                                          <p:spTgt spid="11"/>
                                        </p:tgtEl>
                                        <p:attrNameLst>
                                          <p:attrName>ppt_h</p:attrName>
                                        </p:attrNameLst>
                                      </p:cBhvr>
                                      <p:tavLst>
                                        <p:tav tm="0">
                                          <p:val>
                                            <p:fltVal val="0"/>
                                          </p:val>
                                        </p:tav>
                                        <p:tav tm="100000">
                                          <p:val>
                                            <p:strVal val="#ppt_h"/>
                                          </p:val>
                                        </p:tav>
                                      </p:tavLst>
                                    </p:anim>
                                    <p:anim calcmode="lin" valueType="num">
                                      <p:cBhvr>
                                        <p:cTn id="59" dur="1000" fill="hold"/>
                                        <p:tgtEl>
                                          <p:spTgt spid="11"/>
                                        </p:tgtEl>
                                        <p:attrNameLst>
                                          <p:attrName>style.rotation</p:attrName>
                                        </p:attrNameLst>
                                      </p:cBhvr>
                                      <p:tavLst>
                                        <p:tav tm="0">
                                          <p:val>
                                            <p:fltVal val="90"/>
                                          </p:val>
                                        </p:tav>
                                        <p:tav tm="100000">
                                          <p:val>
                                            <p:fltVal val="0"/>
                                          </p:val>
                                        </p:tav>
                                      </p:tavLst>
                                    </p:anim>
                                    <p:animEffect transition="in" filter="fade">
                                      <p:cBhvr>
                                        <p:cTn id="60" dur="10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p:cTn id="65" dur="1000" fill="hold"/>
                                        <p:tgtEl>
                                          <p:spTgt spid="13"/>
                                        </p:tgtEl>
                                        <p:attrNameLst>
                                          <p:attrName>ppt_w</p:attrName>
                                        </p:attrNameLst>
                                      </p:cBhvr>
                                      <p:tavLst>
                                        <p:tav tm="0">
                                          <p:val>
                                            <p:fltVal val="0"/>
                                          </p:val>
                                        </p:tav>
                                        <p:tav tm="100000">
                                          <p:val>
                                            <p:strVal val="#ppt_w"/>
                                          </p:val>
                                        </p:tav>
                                      </p:tavLst>
                                    </p:anim>
                                    <p:anim calcmode="lin" valueType="num">
                                      <p:cBhvr>
                                        <p:cTn id="66" dur="1000" fill="hold"/>
                                        <p:tgtEl>
                                          <p:spTgt spid="13"/>
                                        </p:tgtEl>
                                        <p:attrNameLst>
                                          <p:attrName>ppt_h</p:attrName>
                                        </p:attrNameLst>
                                      </p:cBhvr>
                                      <p:tavLst>
                                        <p:tav tm="0">
                                          <p:val>
                                            <p:fltVal val="0"/>
                                          </p:val>
                                        </p:tav>
                                        <p:tav tm="100000">
                                          <p:val>
                                            <p:strVal val="#ppt_h"/>
                                          </p:val>
                                        </p:tav>
                                      </p:tavLst>
                                    </p:anim>
                                    <p:anim calcmode="lin" valueType="num">
                                      <p:cBhvr>
                                        <p:cTn id="67" dur="1000" fill="hold"/>
                                        <p:tgtEl>
                                          <p:spTgt spid="13"/>
                                        </p:tgtEl>
                                        <p:attrNameLst>
                                          <p:attrName>style.rotation</p:attrName>
                                        </p:attrNameLst>
                                      </p:cBhvr>
                                      <p:tavLst>
                                        <p:tav tm="0">
                                          <p:val>
                                            <p:fltVal val="90"/>
                                          </p:val>
                                        </p:tav>
                                        <p:tav tm="100000">
                                          <p:val>
                                            <p:fltVal val="0"/>
                                          </p:val>
                                        </p:tav>
                                      </p:tavLst>
                                    </p:anim>
                                    <p:animEffect transition="in" filter="fade">
                                      <p:cBhvr>
                                        <p:cTn id="68" dur="10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21" presetClass="entr" presetSubtype="1"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heel(1)">
                                      <p:cBhvr>
                                        <p:cTn id="73" dur="2000"/>
                                        <p:tgtEl>
                                          <p:spTgt spid="12"/>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 calcmode="lin" valueType="num">
                                      <p:cBhvr>
                                        <p:cTn id="78" dur="1000" fill="hold"/>
                                        <p:tgtEl>
                                          <p:spTgt spid="10"/>
                                        </p:tgtEl>
                                        <p:attrNameLst>
                                          <p:attrName>ppt_w</p:attrName>
                                        </p:attrNameLst>
                                      </p:cBhvr>
                                      <p:tavLst>
                                        <p:tav tm="0">
                                          <p:val>
                                            <p:fltVal val="0"/>
                                          </p:val>
                                        </p:tav>
                                        <p:tav tm="100000">
                                          <p:val>
                                            <p:strVal val="#ppt_w"/>
                                          </p:val>
                                        </p:tav>
                                      </p:tavLst>
                                    </p:anim>
                                    <p:anim calcmode="lin" valueType="num">
                                      <p:cBhvr>
                                        <p:cTn id="79" dur="1000" fill="hold"/>
                                        <p:tgtEl>
                                          <p:spTgt spid="10"/>
                                        </p:tgtEl>
                                        <p:attrNameLst>
                                          <p:attrName>ppt_h</p:attrName>
                                        </p:attrNameLst>
                                      </p:cBhvr>
                                      <p:tavLst>
                                        <p:tav tm="0">
                                          <p:val>
                                            <p:fltVal val="0"/>
                                          </p:val>
                                        </p:tav>
                                        <p:tav tm="100000">
                                          <p:val>
                                            <p:strVal val="#ppt_h"/>
                                          </p:val>
                                        </p:tav>
                                      </p:tavLst>
                                    </p:anim>
                                    <p:anim calcmode="lin" valueType="num">
                                      <p:cBhvr>
                                        <p:cTn id="80" dur="1000" fill="hold"/>
                                        <p:tgtEl>
                                          <p:spTgt spid="10"/>
                                        </p:tgtEl>
                                        <p:attrNameLst>
                                          <p:attrName>style.rotation</p:attrName>
                                        </p:attrNameLst>
                                      </p:cBhvr>
                                      <p:tavLst>
                                        <p:tav tm="0">
                                          <p:val>
                                            <p:fltVal val="90"/>
                                          </p:val>
                                        </p:tav>
                                        <p:tav tm="100000">
                                          <p:val>
                                            <p:fltVal val="0"/>
                                          </p:val>
                                        </p:tav>
                                      </p:tavLst>
                                    </p:anim>
                                    <p:animEffect transition="in" filter="fade">
                                      <p:cBhvr>
                                        <p:cTn id="8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5136" y="228600"/>
            <a:ext cx="3345873" cy="2401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3657601" y="304800"/>
            <a:ext cx="1524000" cy="1815882"/>
          </a:xfrm>
          <a:prstGeom prst="rect">
            <a:avLst/>
          </a:prstGeom>
          <a:noFill/>
        </p:spPr>
        <p:txBody>
          <a:bodyPr wrap="square" rtlCol="0">
            <a:spAutoFit/>
          </a:bodyPr>
          <a:lstStyle/>
          <a:p>
            <a:r>
              <a:rPr lang="bn-IN" sz="3600" b="1" dirty="0" smtClean="0">
                <a:latin typeface="NikoshBAN" pitchFamily="2" charset="0"/>
                <a:cs typeface="NikoshBAN" pitchFamily="2" charset="0"/>
              </a:rPr>
              <a:t> </a:t>
            </a:r>
            <a:r>
              <a:rPr lang="bn-IN" sz="3600" b="1" dirty="0" smtClean="0">
                <a:latin typeface="SutonnyMJ" pitchFamily="2" charset="0"/>
                <a:cs typeface="NikoshBAN" pitchFamily="2" charset="0"/>
              </a:rPr>
              <a:t>বৃ</a:t>
            </a:r>
            <a:r>
              <a:rPr lang="en-US" sz="4000" b="1" dirty="0" err="1" smtClean="0">
                <a:latin typeface="SutonnyMJ" pitchFamily="2" charset="0"/>
                <a:cs typeface="NikoshBAN" pitchFamily="2" charset="0"/>
              </a:rPr>
              <a:t>wU</a:t>
            </a:r>
            <a:r>
              <a:rPr lang="en-US" sz="3600" b="1" dirty="0" smtClean="0">
                <a:latin typeface="SutonnyMJ" pitchFamily="2" charset="0"/>
                <a:cs typeface="NikoshBAN" pitchFamily="2" charset="0"/>
              </a:rPr>
              <a:t>ª</a:t>
            </a:r>
            <a:r>
              <a:rPr lang="bn-IN" sz="3600" b="1" dirty="0" smtClean="0">
                <a:latin typeface="SutonnyMJ" pitchFamily="2" charset="0"/>
                <a:cs typeface="NikoshBAN" pitchFamily="2" charset="0"/>
              </a:rPr>
              <a:t>শ</a:t>
            </a:r>
            <a:r>
              <a:rPr lang="bn-IN" sz="3600" b="1" dirty="0" smtClean="0">
                <a:latin typeface="NikoshBAN" pitchFamily="2" charset="0"/>
                <a:cs typeface="NikoshBAN" pitchFamily="2" charset="0"/>
              </a:rPr>
              <a:t> মিউজিয়াম </a:t>
            </a:r>
            <a:endParaRPr lang="en-US" sz="3600" b="1" dirty="0">
              <a:latin typeface="NikoshBAN" pitchFamily="2" charset="0"/>
              <a:cs typeface="NikoshBAN" pitchFamily="2" charset="0"/>
            </a:endParaRPr>
          </a:p>
        </p:txBody>
      </p:sp>
      <p:sp>
        <p:nvSpPr>
          <p:cNvPr id="6" name="Rectangle 5"/>
          <p:cNvSpPr/>
          <p:nvPr/>
        </p:nvSpPr>
        <p:spPr>
          <a:xfrm>
            <a:off x="0" y="5610571"/>
            <a:ext cx="9144000" cy="1200329"/>
          </a:xfrm>
          <a:prstGeom prst="rect">
            <a:avLst/>
          </a:prstGeom>
        </p:spPr>
        <p:txBody>
          <a:bodyPr wrap="square">
            <a:spAutoFit/>
          </a:bodyPr>
          <a:lstStyle/>
          <a:p>
            <a:r>
              <a:rPr lang="as-IN" sz="2400" b="1" dirty="0">
                <a:latin typeface="NikoshBAN" pitchFamily="2" charset="0"/>
                <a:cs typeface="NikoshBAN" pitchFamily="2" charset="0"/>
              </a:rPr>
              <a:t>এই গ্যালারিতে আছে ব্রিটিশ রাজ পরিবারের বিভিন্ন ছবি। </a:t>
            </a:r>
            <a:r>
              <a:rPr lang="bn-IN" sz="2400" b="1" dirty="0" smtClean="0">
                <a:latin typeface="NikoshBAN" pitchFamily="2" charset="0"/>
                <a:cs typeface="NikoshBAN" pitchFamily="2" charset="0"/>
              </a:rPr>
              <a:t>বিশাল গ্রন্থাগার , উদ্ভীদবিজ্ঞান ও জীববিদ্যার জাদুঘর ।</a:t>
            </a:r>
            <a:r>
              <a:rPr lang="as-IN" sz="2400" b="1" dirty="0" smtClean="0">
                <a:latin typeface="NikoshBAN" pitchFamily="2" charset="0"/>
                <a:cs typeface="NikoshBAN" pitchFamily="2" charset="0"/>
              </a:rPr>
              <a:t>ব্রিটিশ </a:t>
            </a:r>
            <a:r>
              <a:rPr lang="as-IN" sz="2400" b="1" dirty="0">
                <a:latin typeface="NikoshBAN" pitchFamily="2" charset="0"/>
                <a:cs typeface="NikoshBAN" pitchFamily="2" charset="0"/>
              </a:rPr>
              <a:t>আমলে হাতে লেখা বিভিন্ন গুরুত্বপূর্ণ দলিল দস্তাবেজ, </a:t>
            </a:r>
            <a:r>
              <a:rPr lang="bn-IN" sz="2400" b="1" dirty="0" smtClean="0">
                <a:latin typeface="NikoshBAN" pitchFamily="2" charset="0"/>
                <a:cs typeface="NikoshBAN" pitchFamily="2" charset="0"/>
              </a:rPr>
              <a:t> </a:t>
            </a:r>
            <a:r>
              <a:rPr lang="as-IN" sz="2400" b="1" dirty="0" smtClean="0">
                <a:latin typeface="NikoshBAN" pitchFamily="2" charset="0"/>
                <a:cs typeface="NikoshBAN" pitchFamily="2" charset="0"/>
              </a:rPr>
              <a:t>চিঠি</a:t>
            </a:r>
            <a:r>
              <a:rPr lang="as-IN" sz="2400" b="1" dirty="0">
                <a:latin typeface="NikoshBAN" pitchFamily="2" charset="0"/>
                <a:cs typeface="NikoshBAN" pitchFamily="2" charset="0"/>
              </a:rPr>
              <a:t>।</a:t>
            </a:r>
          </a:p>
        </p:txBody>
      </p:sp>
      <p:pic>
        <p:nvPicPr>
          <p:cNvPr id="11" name="Picture 5" descr="E:\JADUGHORE KENO ZABO\ash-3.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49981" y="3400128"/>
            <a:ext cx="3922643" cy="2086272"/>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descr="E:\JADUGHORE KENO ZABO\ashmolean-museum-of-art.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02226" y="3505200"/>
            <a:ext cx="3664526" cy="201007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1" y="2772456"/>
            <a:ext cx="9178636" cy="830997"/>
          </a:xfrm>
          <a:prstGeom prst="rect">
            <a:avLst/>
          </a:prstGeom>
          <a:noFill/>
        </p:spPr>
        <p:txBody>
          <a:bodyPr wrap="square" rtlCol="0">
            <a:spAutoFit/>
          </a:bodyPr>
          <a:lstStyle/>
          <a:p>
            <a:r>
              <a:rPr lang="bn-IN" sz="2400" b="1" dirty="0" smtClean="0">
                <a:latin typeface="NikoshBAN" pitchFamily="2" charset="0"/>
                <a:cs typeface="NikoshBAN" pitchFamily="2" charset="0"/>
              </a:rPr>
              <a:t>আলেকজান্দ্রিয়ার মতো মেলানো মেশানো জাদুঘরের সবচেয়ে বড় দৃষ্টান্ত এই বৃটিশ মিউজিয়াম </a:t>
            </a:r>
            <a:endParaRPr lang="en-US" sz="2400" b="1" dirty="0">
              <a:latin typeface="NikoshBAN" pitchFamily="2" charset="0"/>
              <a:cs typeface="NikoshBAN" pitchFamily="2" charset="0"/>
            </a:endParaRPr>
          </a:p>
        </p:txBody>
      </p:sp>
      <p:pic>
        <p:nvPicPr>
          <p:cNvPr id="2050" name="Picture 2" descr="E:\JADUGHORE KENO ZABO\jadughor\british.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285508" y="235527"/>
            <a:ext cx="3694043" cy="252118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4745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p:cTn id="15" dur="1000" fill="hold"/>
                                        <p:tgtEl>
                                          <p:spTgt spid="2050"/>
                                        </p:tgtEl>
                                        <p:attrNameLst>
                                          <p:attrName>ppt_w</p:attrName>
                                        </p:attrNameLst>
                                      </p:cBhvr>
                                      <p:tavLst>
                                        <p:tav tm="0">
                                          <p:val>
                                            <p:fltVal val="0"/>
                                          </p:val>
                                        </p:tav>
                                        <p:tav tm="100000">
                                          <p:val>
                                            <p:strVal val="#ppt_w"/>
                                          </p:val>
                                        </p:tav>
                                      </p:tavLst>
                                    </p:anim>
                                    <p:anim calcmode="lin" valueType="num">
                                      <p:cBhvr>
                                        <p:cTn id="16" dur="1000" fill="hold"/>
                                        <p:tgtEl>
                                          <p:spTgt spid="2050"/>
                                        </p:tgtEl>
                                        <p:attrNameLst>
                                          <p:attrName>ppt_h</p:attrName>
                                        </p:attrNameLst>
                                      </p:cBhvr>
                                      <p:tavLst>
                                        <p:tav tm="0">
                                          <p:val>
                                            <p:fltVal val="0"/>
                                          </p:val>
                                        </p:tav>
                                        <p:tav tm="100000">
                                          <p:val>
                                            <p:strVal val="#ppt_h"/>
                                          </p:val>
                                        </p:tav>
                                      </p:tavLst>
                                    </p:anim>
                                    <p:anim calcmode="lin" valueType="num">
                                      <p:cBhvr>
                                        <p:cTn id="17" dur="1000" fill="hold"/>
                                        <p:tgtEl>
                                          <p:spTgt spid="2050"/>
                                        </p:tgtEl>
                                        <p:attrNameLst>
                                          <p:attrName>style.rotation</p:attrName>
                                        </p:attrNameLst>
                                      </p:cBhvr>
                                      <p:tavLst>
                                        <p:tav tm="0">
                                          <p:val>
                                            <p:fltVal val="90"/>
                                          </p:val>
                                        </p:tav>
                                        <p:tav tm="100000">
                                          <p:val>
                                            <p:fltVal val="0"/>
                                          </p:val>
                                        </p:tav>
                                      </p:tavLst>
                                    </p:anim>
                                    <p:animEffect transition="in" filter="fade">
                                      <p:cBhvr>
                                        <p:cTn id="18" dur="10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1000" fill="hold"/>
                                        <p:tgtEl>
                                          <p:spTgt spid="12"/>
                                        </p:tgtEl>
                                        <p:attrNameLst>
                                          <p:attrName>ppt_w</p:attrName>
                                        </p:attrNameLst>
                                      </p:cBhvr>
                                      <p:tavLst>
                                        <p:tav tm="0">
                                          <p:val>
                                            <p:fltVal val="0"/>
                                          </p:val>
                                        </p:tav>
                                        <p:tav tm="100000">
                                          <p:val>
                                            <p:strVal val="#ppt_w"/>
                                          </p:val>
                                        </p:tav>
                                      </p:tavLst>
                                    </p:anim>
                                    <p:anim calcmode="lin" valueType="num">
                                      <p:cBhvr>
                                        <p:cTn id="39" dur="1000" fill="hold"/>
                                        <p:tgtEl>
                                          <p:spTgt spid="12"/>
                                        </p:tgtEl>
                                        <p:attrNameLst>
                                          <p:attrName>ppt_h</p:attrName>
                                        </p:attrNameLst>
                                      </p:cBhvr>
                                      <p:tavLst>
                                        <p:tav tm="0">
                                          <p:val>
                                            <p:fltVal val="0"/>
                                          </p:val>
                                        </p:tav>
                                        <p:tav tm="100000">
                                          <p:val>
                                            <p:strVal val="#ppt_h"/>
                                          </p:val>
                                        </p:tav>
                                      </p:tavLst>
                                    </p:anim>
                                    <p:anim calcmode="lin" valueType="num">
                                      <p:cBhvr>
                                        <p:cTn id="40" dur="1000" fill="hold"/>
                                        <p:tgtEl>
                                          <p:spTgt spid="12"/>
                                        </p:tgtEl>
                                        <p:attrNameLst>
                                          <p:attrName>style.rotation</p:attrName>
                                        </p:attrNameLst>
                                      </p:cBhvr>
                                      <p:tavLst>
                                        <p:tav tm="0">
                                          <p:val>
                                            <p:fltVal val="90"/>
                                          </p:val>
                                        </p:tav>
                                        <p:tav tm="100000">
                                          <p:val>
                                            <p:fltVal val="0"/>
                                          </p:val>
                                        </p:tav>
                                      </p:tavLst>
                                    </p:anim>
                                    <p:animEffect transition="in" filter="fade">
                                      <p:cBhvr>
                                        <p:cTn id="41" dur="1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1000" fill="hold"/>
                                        <p:tgtEl>
                                          <p:spTgt spid="11"/>
                                        </p:tgtEl>
                                        <p:attrNameLst>
                                          <p:attrName>ppt_w</p:attrName>
                                        </p:attrNameLst>
                                      </p:cBhvr>
                                      <p:tavLst>
                                        <p:tav tm="0">
                                          <p:val>
                                            <p:fltVal val="0"/>
                                          </p:val>
                                        </p:tav>
                                        <p:tav tm="100000">
                                          <p:val>
                                            <p:strVal val="#ppt_w"/>
                                          </p:val>
                                        </p:tav>
                                      </p:tavLst>
                                    </p:anim>
                                    <p:anim calcmode="lin" valueType="num">
                                      <p:cBhvr>
                                        <p:cTn id="47" dur="1000" fill="hold"/>
                                        <p:tgtEl>
                                          <p:spTgt spid="11"/>
                                        </p:tgtEl>
                                        <p:attrNameLst>
                                          <p:attrName>ppt_h</p:attrName>
                                        </p:attrNameLst>
                                      </p:cBhvr>
                                      <p:tavLst>
                                        <p:tav tm="0">
                                          <p:val>
                                            <p:fltVal val="0"/>
                                          </p:val>
                                        </p:tav>
                                        <p:tav tm="100000">
                                          <p:val>
                                            <p:strVal val="#ppt_h"/>
                                          </p:val>
                                        </p:tav>
                                      </p:tavLst>
                                    </p:anim>
                                    <p:anim calcmode="lin" valueType="num">
                                      <p:cBhvr>
                                        <p:cTn id="48" dur="1000" fill="hold"/>
                                        <p:tgtEl>
                                          <p:spTgt spid="11"/>
                                        </p:tgtEl>
                                        <p:attrNameLst>
                                          <p:attrName>style.rotation</p:attrName>
                                        </p:attrNameLst>
                                      </p:cBhvr>
                                      <p:tavLst>
                                        <p:tav tm="0">
                                          <p:val>
                                            <p:fltVal val="90"/>
                                          </p:val>
                                        </p:tav>
                                        <p:tav tm="100000">
                                          <p:val>
                                            <p:fltVal val="0"/>
                                          </p:val>
                                        </p:tav>
                                      </p:tavLst>
                                    </p:anim>
                                    <p:animEffect transition="in" filter="fade">
                                      <p:cBhvr>
                                        <p:cTn id="49" dur="10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p:cTn id="54" dur="500" fill="hold"/>
                                        <p:tgtEl>
                                          <p:spTgt spid="6"/>
                                        </p:tgtEl>
                                        <p:attrNameLst>
                                          <p:attrName>ppt_w</p:attrName>
                                        </p:attrNameLst>
                                      </p:cBhvr>
                                      <p:tavLst>
                                        <p:tav tm="0">
                                          <p:val>
                                            <p:fltVal val="0"/>
                                          </p:val>
                                        </p:tav>
                                        <p:tav tm="100000">
                                          <p:val>
                                            <p:strVal val="#ppt_w"/>
                                          </p:val>
                                        </p:tav>
                                      </p:tavLst>
                                    </p:anim>
                                    <p:anim calcmode="lin" valueType="num">
                                      <p:cBhvr>
                                        <p:cTn id="55" dur="500" fill="hold"/>
                                        <p:tgtEl>
                                          <p:spTgt spid="6"/>
                                        </p:tgtEl>
                                        <p:attrNameLst>
                                          <p:attrName>ppt_h</p:attrName>
                                        </p:attrNameLst>
                                      </p:cBhvr>
                                      <p:tavLst>
                                        <p:tav tm="0">
                                          <p:val>
                                            <p:fltVal val="0"/>
                                          </p:val>
                                        </p:tav>
                                        <p:tav tm="100000">
                                          <p:val>
                                            <p:strVal val="#ppt_h"/>
                                          </p:val>
                                        </p:tav>
                                      </p:tavLst>
                                    </p:anim>
                                    <p:animEffect transition="in" filter="fade">
                                      <p:cBhvr>
                                        <p:cTn id="5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User-pc\Documents\JADUGHORE KENO ZABO\indian museumccu_bg_311185611.jpg"/>
          <p:cNvPicPr>
            <a:picLocks noChangeAspect="1" noChangeArrowheads="1"/>
          </p:cNvPicPr>
          <p:nvPr/>
        </p:nvPicPr>
        <p:blipFill>
          <a:blip r:embed="rId2" cstate="print"/>
          <a:srcRect/>
          <a:stretch>
            <a:fillRect/>
          </a:stretch>
        </p:blipFill>
        <p:spPr bwMode="auto">
          <a:xfrm>
            <a:off x="381000" y="381000"/>
            <a:ext cx="3733800" cy="2209800"/>
          </a:xfrm>
          <a:prstGeom prst="rect">
            <a:avLst/>
          </a:prstGeom>
          <a:noFill/>
        </p:spPr>
      </p:pic>
      <p:sp>
        <p:nvSpPr>
          <p:cNvPr id="4" name="Rectangle 3"/>
          <p:cNvSpPr/>
          <p:nvPr/>
        </p:nvSpPr>
        <p:spPr>
          <a:xfrm>
            <a:off x="1047834" y="2814933"/>
            <a:ext cx="2912977" cy="461665"/>
          </a:xfrm>
          <a:prstGeom prst="rect">
            <a:avLst/>
          </a:prstGeom>
        </p:spPr>
        <p:txBody>
          <a:bodyPr wrap="none">
            <a:spAutoFit/>
          </a:bodyPr>
          <a:lstStyle/>
          <a:p>
            <a:pPr lvl="0"/>
            <a:r>
              <a:rPr lang="bn-IN" sz="2400" b="1" dirty="0">
                <a:solidFill>
                  <a:prstClr val="black"/>
                </a:solidFill>
                <a:latin typeface="NikoshBAN" pitchFamily="2" charset="0"/>
                <a:cs typeface="NikoshBAN" pitchFamily="2" charset="0"/>
              </a:rPr>
              <a:t>কলকাতা</a:t>
            </a:r>
            <a:r>
              <a:rPr lang="en-US" sz="2400" b="1" dirty="0">
                <a:solidFill>
                  <a:prstClr val="black"/>
                </a:solidFill>
                <a:latin typeface="NikoshBAN" pitchFamily="2" charset="0"/>
                <a:cs typeface="NikoshBAN" pitchFamily="2" charset="0"/>
              </a:rPr>
              <a:t> </a:t>
            </a:r>
            <a:r>
              <a:rPr lang="bn-IN" sz="2400" b="1" dirty="0">
                <a:latin typeface="NikoshBAN" pitchFamily="2" charset="0"/>
                <a:cs typeface="NikoshBAN" pitchFamily="2" charset="0"/>
              </a:rPr>
              <a:t> </a:t>
            </a:r>
            <a:r>
              <a:rPr lang="bn-BD" sz="2400" b="1" dirty="0">
                <a:latin typeface="NikoshBAN" pitchFamily="2" charset="0"/>
                <a:cs typeface="NikoshBAN" pitchFamily="2" charset="0"/>
              </a:rPr>
              <a:t>মিউজিয়াম</a:t>
            </a:r>
            <a:r>
              <a:rPr lang="bn-IN" sz="2400" b="1" dirty="0" smtClean="0">
                <a:solidFill>
                  <a:prstClr val="black"/>
                </a:solidFill>
                <a:latin typeface="NikoshBAN" pitchFamily="2" charset="0"/>
                <a:cs typeface="NikoshBAN" pitchFamily="2" charset="0"/>
              </a:rPr>
              <a:t> </a:t>
            </a:r>
            <a:endParaRPr lang="en-US" sz="2400" b="1" dirty="0">
              <a:solidFill>
                <a:prstClr val="black"/>
              </a:solidFill>
            </a:endParaRPr>
          </a:p>
        </p:txBody>
      </p:sp>
      <p:sp>
        <p:nvSpPr>
          <p:cNvPr id="5" name="TextBox 4"/>
          <p:cNvSpPr txBox="1"/>
          <p:nvPr/>
        </p:nvSpPr>
        <p:spPr>
          <a:xfrm>
            <a:off x="5271489" y="2814934"/>
            <a:ext cx="3245025" cy="461665"/>
          </a:xfrm>
          <a:prstGeom prst="rect">
            <a:avLst/>
          </a:prstGeom>
          <a:noFill/>
        </p:spPr>
        <p:txBody>
          <a:bodyPr wrap="square" rtlCol="0">
            <a:spAutoFit/>
          </a:bodyPr>
          <a:lstStyle/>
          <a:p>
            <a:r>
              <a:rPr lang="bn-IN" sz="2400" b="1" dirty="0" smtClean="0">
                <a:latin typeface="NikoshBAN" pitchFamily="2" charset="0"/>
                <a:cs typeface="NikoshBAN" pitchFamily="2" charset="0"/>
              </a:rPr>
              <a:t>ভিক্টোরিয়া মেমোরিয়াল</a:t>
            </a:r>
            <a:endParaRPr lang="en-US" sz="2400" b="1" dirty="0">
              <a:latin typeface="NikoshBAN" pitchFamily="2" charset="0"/>
              <a:cs typeface="NikoshBAN" pitchFamily="2" charset="0"/>
            </a:endParaRPr>
          </a:p>
        </p:txBody>
      </p:sp>
      <p:pic>
        <p:nvPicPr>
          <p:cNvPr id="6" name="Picture 4" descr="E:\JADUGHORE KENO ZABO\ভিক্টোরিয়া ৫.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24400" y="361849"/>
            <a:ext cx="3879675" cy="222895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C:\Users\User-pc\Documents\JADUGHORE KENO ZABO\greco roman mu.jpg"/>
          <p:cNvPicPr>
            <a:picLocks noChangeAspect="1" noChangeArrowheads="1"/>
          </p:cNvPicPr>
          <p:nvPr/>
        </p:nvPicPr>
        <p:blipFill>
          <a:blip r:embed="rId4" cstate="print"/>
          <a:srcRect/>
          <a:stretch>
            <a:fillRect/>
          </a:stretch>
        </p:blipFill>
        <p:spPr bwMode="auto">
          <a:xfrm>
            <a:off x="457401" y="3429000"/>
            <a:ext cx="3659887" cy="2438400"/>
          </a:xfrm>
          <a:prstGeom prst="rect">
            <a:avLst/>
          </a:prstGeom>
          <a:noFill/>
        </p:spPr>
      </p:pic>
      <p:sp>
        <p:nvSpPr>
          <p:cNvPr id="8" name="TextBox 7"/>
          <p:cNvSpPr txBox="1"/>
          <p:nvPr/>
        </p:nvSpPr>
        <p:spPr>
          <a:xfrm>
            <a:off x="381000" y="5851772"/>
            <a:ext cx="3810000" cy="646331"/>
          </a:xfrm>
          <a:prstGeom prst="rect">
            <a:avLst/>
          </a:prstGeom>
          <a:noFill/>
        </p:spPr>
        <p:txBody>
          <a:bodyPr wrap="square" rtlCol="0">
            <a:spAutoFit/>
          </a:bodyPr>
          <a:lstStyle/>
          <a:p>
            <a:pPr algn="ctr"/>
            <a:r>
              <a:rPr lang="en-US" sz="3600" b="1" dirty="0" smtClean="0">
                <a:latin typeface="NikoshBAN" pitchFamily="2" charset="0"/>
                <a:cs typeface="NikoshBAN" pitchFamily="2" charset="0"/>
              </a:rPr>
              <a:t>     </a:t>
            </a:r>
            <a:r>
              <a:rPr lang="bn-IN" sz="2400" b="1" dirty="0" smtClean="0">
                <a:latin typeface="NikoshBAN" pitchFamily="2" charset="0"/>
                <a:cs typeface="NikoshBAN" pitchFamily="2" charset="0"/>
              </a:rPr>
              <a:t>গ্রেকো রোমান মিউজিয়াম </a:t>
            </a:r>
            <a:endParaRPr lang="en-US" sz="2400" b="1" dirty="0">
              <a:latin typeface="NikoshBAN" pitchFamily="2" charset="0"/>
              <a:cs typeface="NikoshBAN" pitchFamily="2" charset="0"/>
            </a:endParaRPr>
          </a:p>
        </p:txBody>
      </p:sp>
      <p:sp>
        <p:nvSpPr>
          <p:cNvPr id="9" name="TextBox 8"/>
          <p:cNvSpPr txBox="1"/>
          <p:nvPr/>
        </p:nvSpPr>
        <p:spPr>
          <a:xfrm>
            <a:off x="5029201" y="6174938"/>
            <a:ext cx="3118238" cy="461665"/>
          </a:xfrm>
          <a:prstGeom prst="rect">
            <a:avLst/>
          </a:prstGeom>
          <a:noFill/>
        </p:spPr>
        <p:txBody>
          <a:bodyPr wrap="square" rtlCol="0">
            <a:spAutoFit/>
          </a:bodyPr>
          <a:lstStyle/>
          <a:p>
            <a:r>
              <a:rPr lang="bn-IN" sz="2400" b="1" dirty="0" smtClean="0">
                <a:latin typeface="NikoshBAN" pitchFamily="2" charset="0"/>
                <a:cs typeface="NikoshBAN" pitchFamily="2" charset="0"/>
              </a:rPr>
              <a:t>কায়রো মিউজিয়াম </a:t>
            </a:r>
            <a:endParaRPr lang="en-US" sz="2400" b="1" dirty="0">
              <a:latin typeface="NikoshBAN" pitchFamily="2" charset="0"/>
              <a:cs typeface="NikoshBAN" pitchFamily="2" charset="0"/>
            </a:endParaRPr>
          </a:p>
        </p:txBody>
      </p:sp>
      <p:pic>
        <p:nvPicPr>
          <p:cNvPr id="10" name="Picture 2" descr="E:\JADUGHORE KENO ZABO\Cairo Museum 2_3658.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17874" y="3430204"/>
            <a:ext cx="3851565" cy="243719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1000" fill="hold"/>
                                        <p:tgtEl>
                                          <p:spTgt spid="12290"/>
                                        </p:tgtEl>
                                        <p:attrNameLst>
                                          <p:attrName>ppt_w</p:attrName>
                                        </p:attrNameLst>
                                      </p:cBhvr>
                                      <p:tavLst>
                                        <p:tav tm="0">
                                          <p:val>
                                            <p:fltVal val="0"/>
                                          </p:val>
                                        </p:tav>
                                        <p:tav tm="100000">
                                          <p:val>
                                            <p:strVal val="#ppt_w"/>
                                          </p:val>
                                        </p:tav>
                                      </p:tavLst>
                                    </p:anim>
                                    <p:anim calcmode="lin" valueType="num">
                                      <p:cBhvr>
                                        <p:cTn id="8" dur="1000" fill="hold"/>
                                        <p:tgtEl>
                                          <p:spTgt spid="12290"/>
                                        </p:tgtEl>
                                        <p:attrNameLst>
                                          <p:attrName>ppt_h</p:attrName>
                                        </p:attrNameLst>
                                      </p:cBhvr>
                                      <p:tavLst>
                                        <p:tav tm="0">
                                          <p:val>
                                            <p:fltVal val="0"/>
                                          </p:val>
                                        </p:tav>
                                        <p:tav tm="100000">
                                          <p:val>
                                            <p:strVal val="#ppt_h"/>
                                          </p:val>
                                        </p:tav>
                                      </p:tavLst>
                                    </p:anim>
                                    <p:anim calcmode="lin" valueType="num">
                                      <p:cBhvr>
                                        <p:cTn id="9" dur="1000" fill="hold"/>
                                        <p:tgtEl>
                                          <p:spTgt spid="12290"/>
                                        </p:tgtEl>
                                        <p:attrNameLst>
                                          <p:attrName>style.rotation</p:attrName>
                                        </p:attrNameLst>
                                      </p:cBhvr>
                                      <p:tavLst>
                                        <p:tav tm="0">
                                          <p:val>
                                            <p:fltVal val="90"/>
                                          </p:val>
                                        </p:tav>
                                        <p:tav tm="100000">
                                          <p:val>
                                            <p:fltVal val="0"/>
                                          </p:val>
                                        </p:tav>
                                      </p:tavLst>
                                    </p:anim>
                                    <p:animEffect transition="in" filter="fade">
                                      <p:cBhvr>
                                        <p:cTn id="10" dur="1000"/>
                                        <p:tgtEl>
                                          <p:spTgt spid="1229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fltVal val="0"/>
                                          </p:val>
                                        </p:tav>
                                        <p:tav tm="100000">
                                          <p:val>
                                            <p:strVal val="#ppt_w"/>
                                          </p:val>
                                        </p:tav>
                                      </p:tavLst>
                                    </p:anim>
                                    <p:anim calcmode="lin" valueType="num">
                                      <p:cBhvr>
                                        <p:cTn id="38" dur="1000" fill="hold"/>
                                        <p:tgtEl>
                                          <p:spTgt spid="7"/>
                                        </p:tgtEl>
                                        <p:attrNameLst>
                                          <p:attrName>ppt_h</p:attrName>
                                        </p:attrNameLst>
                                      </p:cBhvr>
                                      <p:tavLst>
                                        <p:tav tm="0">
                                          <p:val>
                                            <p:fltVal val="0"/>
                                          </p:val>
                                        </p:tav>
                                        <p:tav tm="100000">
                                          <p:val>
                                            <p:strVal val="#ppt_h"/>
                                          </p:val>
                                        </p:tav>
                                      </p:tavLst>
                                    </p:anim>
                                    <p:anim calcmode="lin" valueType="num">
                                      <p:cBhvr>
                                        <p:cTn id="39" dur="1000" fill="hold"/>
                                        <p:tgtEl>
                                          <p:spTgt spid="7"/>
                                        </p:tgtEl>
                                        <p:attrNameLst>
                                          <p:attrName>style.rotation</p:attrName>
                                        </p:attrNameLst>
                                      </p:cBhvr>
                                      <p:tavLst>
                                        <p:tav tm="0">
                                          <p:val>
                                            <p:fltVal val="90"/>
                                          </p:val>
                                        </p:tav>
                                        <p:tav tm="100000">
                                          <p:val>
                                            <p:fltVal val="0"/>
                                          </p:val>
                                        </p:tav>
                                      </p:tavLst>
                                    </p:anim>
                                    <p:animEffect transition="in" filter="fade">
                                      <p:cBhvr>
                                        <p:cTn id="40" dur="10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ppt_w</p:attrName>
                                        </p:attrNameLst>
                                      </p:cBhvr>
                                      <p:tavLst>
                                        <p:tav tm="0">
                                          <p:val>
                                            <p:fltVal val="0"/>
                                          </p:val>
                                        </p:tav>
                                        <p:tav tm="100000">
                                          <p:val>
                                            <p:strVal val="#ppt_w"/>
                                          </p:val>
                                        </p:tav>
                                      </p:tavLst>
                                    </p:anim>
                                    <p:anim calcmode="lin" valueType="num">
                                      <p:cBhvr>
                                        <p:cTn id="53" dur="1000" fill="hold"/>
                                        <p:tgtEl>
                                          <p:spTgt spid="10"/>
                                        </p:tgtEl>
                                        <p:attrNameLst>
                                          <p:attrName>ppt_h</p:attrName>
                                        </p:attrNameLst>
                                      </p:cBhvr>
                                      <p:tavLst>
                                        <p:tav tm="0">
                                          <p:val>
                                            <p:fltVal val="0"/>
                                          </p:val>
                                        </p:tav>
                                        <p:tav tm="100000">
                                          <p:val>
                                            <p:strVal val="#ppt_h"/>
                                          </p:val>
                                        </p:tav>
                                      </p:tavLst>
                                    </p:anim>
                                    <p:anim calcmode="lin" valueType="num">
                                      <p:cBhvr>
                                        <p:cTn id="54" dur="1000" fill="hold"/>
                                        <p:tgtEl>
                                          <p:spTgt spid="10"/>
                                        </p:tgtEl>
                                        <p:attrNameLst>
                                          <p:attrName>style.rotation</p:attrName>
                                        </p:attrNameLst>
                                      </p:cBhvr>
                                      <p:tavLst>
                                        <p:tav tm="0">
                                          <p:val>
                                            <p:fltVal val="90"/>
                                          </p:val>
                                        </p:tav>
                                        <p:tav tm="100000">
                                          <p:val>
                                            <p:fltVal val="0"/>
                                          </p:val>
                                        </p:tav>
                                      </p:tavLst>
                                    </p:anim>
                                    <p:animEffect transition="in" filter="fade">
                                      <p:cBhvr>
                                        <p:cTn id="55" dur="10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p:cTn id="60" dur="500" fill="hold"/>
                                        <p:tgtEl>
                                          <p:spTgt spid="9"/>
                                        </p:tgtEl>
                                        <p:attrNameLst>
                                          <p:attrName>ppt_w</p:attrName>
                                        </p:attrNameLst>
                                      </p:cBhvr>
                                      <p:tavLst>
                                        <p:tav tm="0">
                                          <p:val>
                                            <p:fltVal val="0"/>
                                          </p:val>
                                        </p:tav>
                                        <p:tav tm="100000">
                                          <p:val>
                                            <p:strVal val="#ppt_w"/>
                                          </p:val>
                                        </p:tav>
                                      </p:tavLst>
                                    </p:anim>
                                    <p:anim calcmode="lin" valueType="num">
                                      <p:cBhvr>
                                        <p:cTn id="61" dur="500" fill="hold"/>
                                        <p:tgtEl>
                                          <p:spTgt spid="9"/>
                                        </p:tgtEl>
                                        <p:attrNameLst>
                                          <p:attrName>ppt_h</p:attrName>
                                        </p:attrNameLst>
                                      </p:cBhvr>
                                      <p:tavLst>
                                        <p:tav tm="0">
                                          <p:val>
                                            <p:fltVal val="0"/>
                                          </p:val>
                                        </p:tav>
                                        <p:tav tm="100000">
                                          <p:val>
                                            <p:strVal val="#ppt_h"/>
                                          </p:val>
                                        </p:tav>
                                      </p:tavLst>
                                    </p:anim>
                                    <p:animEffect transition="in" filter="fade">
                                      <p:cBhvr>
                                        <p:cTn id="6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5796" y="5398613"/>
            <a:ext cx="6858000" cy="1015663"/>
          </a:xfrm>
          <a:prstGeom prst="rect">
            <a:avLst/>
          </a:prstGeom>
          <a:noFill/>
        </p:spPr>
        <p:txBody>
          <a:bodyPr wrap="square" rtlCol="0">
            <a:spAutoFit/>
          </a:bodyPr>
          <a:lstStyle/>
          <a:p>
            <a:pPr algn="ctr"/>
            <a:r>
              <a:rPr lang="bn-BD" sz="6000" dirty="0" smtClean="0">
                <a:latin typeface="NikoshBAN" pitchFamily="2" charset="0"/>
                <a:cs typeface="NikoshBAN" pitchFamily="2" charset="0"/>
              </a:rPr>
              <a:t>     </a:t>
            </a:r>
            <a:r>
              <a:rPr lang="en-US" sz="6000" dirty="0" smtClean="0">
                <a:latin typeface="NikoshBAN" pitchFamily="2" charset="0"/>
                <a:cs typeface="NikoshBAN" pitchFamily="2" charset="0"/>
              </a:rPr>
              <a:t>    </a:t>
            </a:r>
            <a:r>
              <a:rPr lang="en-US" sz="4000" b="1" dirty="0" err="1" smtClean="0">
                <a:latin typeface="NikoshBAN" pitchFamily="2" charset="0"/>
                <a:cs typeface="NikoshBAN" pitchFamily="2" charset="0"/>
              </a:rPr>
              <a:t>জাদুঘরে</a:t>
            </a:r>
            <a:r>
              <a:rPr lang="en-US" sz="4000" b="1" dirty="0" smtClean="0">
                <a:latin typeface="NikoshBAN" pitchFamily="2" charset="0"/>
                <a:cs typeface="NikoshBAN" pitchFamily="2" charset="0"/>
              </a:rPr>
              <a:t> </a:t>
            </a:r>
            <a:r>
              <a:rPr lang="en-US" sz="4000" b="1" dirty="0" err="1" smtClean="0">
                <a:latin typeface="NikoshBAN" pitchFamily="2" charset="0"/>
                <a:cs typeface="NikoshBAN" pitchFamily="2" charset="0"/>
              </a:rPr>
              <a:t>কেন</a:t>
            </a:r>
            <a:r>
              <a:rPr lang="en-US" sz="4000" b="1" dirty="0" smtClean="0">
                <a:latin typeface="NikoshBAN" pitchFamily="2" charset="0"/>
                <a:cs typeface="NikoshBAN" pitchFamily="2" charset="0"/>
              </a:rPr>
              <a:t> </a:t>
            </a:r>
            <a:r>
              <a:rPr lang="en-US" sz="4000" b="1" dirty="0" err="1" smtClean="0">
                <a:latin typeface="NikoshBAN" pitchFamily="2" charset="0"/>
                <a:cs typeface="NikoshBAN" pitchFamily="2" charset="0"/>
              </a:rPr>
              <a:t>যাব</a:t>
            </a:r>
            <a:r>
              <a:rPr lang="en-US" sz="4000" b="1" dirty="0" smtClean="0">
                <a:latin typeface="NikoshBAN" pitchFamily="2" charset="0"/>
                <a:cs typeface="NikoshBAN" pitchFamily="2" charset="0"/>
              </a:rPr>
              <a:t> </a:t>
            </a:r>
            <a:endParaRPr lang="en-US" sz="4000" b="1" dirty="0">
              <a:latin typeface="NikoshBAN" pitchFamily="2" charset="0"/>
              <a:cs typeface="NikoshBAN" pitchFamily="2" charset="0"/>
            </a:endParaRPr>
          </a:p>
        </p:txBody>
      </p:sp>
      <p:grpSp>
        <p:nvGrpSpPr>
          <p:cNvPr id="7" name="Group 6"/>
          <p:cNvGrpSpPr/>
          <p:nvPr/>
        </p:nvGrpSpPr>
        <p:grpSpPr>
          <a:xfrm>
            <a:off x="1447800" y="304800"/>
            <a:ext cx="6172200" cy="5086886"/>
            <a:chOff x="1905000" y="457200"/>
            <a:chExt cx="5715000" cy="4934486"/>
          </a:xfrm>
        </p:grpSpPr>
        <p:pic>
          <p:nvPicPr>
            <p:cNvPr id="2050" name="Picture 2" descr="C:\Users\User\Documents\Removable Disk\p.bra\446.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81200" y="457200"/>
              <a:ext cx="5623546" cy="148054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3778162" y="609598"/>
              <a:ext cx="2698837" cy="830997"/>
            </a:xfrm>
            <a:prstGeom prst="rect">
              <a:avLst/>
            </a:prstGeom>
          </p:spPr>
          <p:txBody>
            <a:bodyPr wrap="square">
              <a:spAutoFit/>
            </a:bodyPr>
            <a:lstStyle/>
            <a:p>
              <a:pPr lvl="0"/>
              <a:r>
                <a:rPr lang="bn-BD" sz="4400" dirty="0">
                  <a:solidFill>
                    <a:prstClr val="black"/>
                  </a:solidFill>
                  <a:latin typeface="NikoshBAN" pitchFamily="2" charset="0"/>
                  <a:cs typeface="NikoshBAN" pitchFamily="2" charset="0"/>
                </a:rPr>
                <a:t>পাঠ</a:t>
              </a:r>
              <a:r>
                <a:rPr lang="en-US" sz="4400" dirty="0">
                  <a:solidFill>
                    <a:prstClr val="black"/>
                  </a:solidFill>
                  <a:latin typeface="NikoshBAN" pitchFamily="2" charset="0"/>
                  <a:cs typeface="NikoshBAN" pitchFamily="2" charset="0"/>
                </a:rPr>
                <a:t> </a:t>
              </a:r>
              <a:r>
                <a:rPr lang="bn-BD" sz="4400" dirty="0" smtClean="0">
                  <a:solidFill>
                    <a:prstClr val="black"/>
                  </a:solidFill>
                  <a:latin typeface="NikoshBAN" pitchFamily="2" charset="0"/>
                  <a:cs typeface="NikoshBAN" pitchFamily="2" charset="0"/>
                </a:rPr>
                <a:t>ঘোষ</a:t>
              </a:r>
              <a:r>
                <a:rPr lang="en-US" sz="4800" b="1" dirty="0" err="1" smtClean="0">
                  <a:solidFill>
                    <a:prstClr val="black"/>
                  </a:solidFill>
                  <a:latin typeface="SutonnyMJ" pitchFamily="2" charset="0"/>
                  <a:cs typeface="NikoshBAN" pitchFamily="2" charset="0"/>
                </a:rPr>
                <a:t>Yv</a:t>
              </a:r>
              <a:r>
                <a:rPr lang="bn-BD" sz="4400" dirty="0" smtClean="0">
                  <a:solidFill>
                    <a:prstClr val="black"/>
                  </a:solidFill>
                  <a:latin typeface="NikoshBAN" pitchFamily="2" charset="0"/>
                  <a:cs typeface="NikoshBAN" pitchFamily="2" charset="0"/>
                </a:rPr>
                <a:t> </a:t>
              </a:r>
              <a:endParaRPr lang="en-US" sz="4400" dirty="0">
                <a:solidFill>
                  <a:prstClr val="black"/>
                </a:solidFill>
                <a:latin typeface="NikoshBAN" pitchFamily="2" charset="0"/>
                <a:cs typeface="NikoshBAN" pitchFamily="2" charset="0"/>
              </a:endParaRPr>
            </a:p>
          </p:txBody>
        </p:sp>
        <p:pic>
          <p:nvPicPr>
            <p:cNvPr id="8" name="Picture 4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05000" y="2209800"/>
              <a:ext cx="5715000" cy="3181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9" name="Rectangle 8"/>
          <p:cNvSpPr/>
          <p:nvPr/>
        </p:nvSpPr>
        <p:spPr>
          <a:xfrm>
            <a:off x="7848600" y="609600"/>
            <a:ext cx="1295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latin typeface="SutonnyMJ" pitchFamily="2" charset="0"/>
              </a:rPr>
              <a:t>৩/১</a:t>
            </a:r>
            <a:endParaRPr lang="en-US" sz="4400" b="1" dirty="0">
              <a:latin typeface="SutonnyMJ"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E:\JADUGHORE KENO ZABO\jadughor\samorik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68452" y="3541076"/>
            <a:ext cx="3569405" cy="2406619"/>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E:\JADUGHORE KENO ZABO\jadughor\anthropology.gif"/>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34000" y="152400"/>
            <a:ext cx="3560878" cy="243756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4082143" y="228601"/>
            <a:ext cx="1175657" cy="2616101"/>
          </a:xfrm>
          <a:prstGeom prst="rect">
            <a:avLst/>
          </a:prstGeom>
          <a:noFill/>
        </p:spPr>
        <p:txBody>
          <a:bodyPr wrap="square" rtlCol="0">
            <a:spAutoFit/>
          </a:bodyPr>
          <a:lstStyle/>
          <a:p>
            <a:r>
              <a:rPr lang="bn-IN" sz="2000" b="1" dirty="0" smtClean="0">
                <a:latin typeface="NikoshBAN" pitchFamily="2" charset="0"/>
                <a:cs typeface="NikoshBAN" pitchFamily="2" charset="0"/>
              </a:rPr>
              <a:t>              </a:t>
            </a:r>
            <a:r>
              <a:rPr lang="bn-IN" sz="2400" b="1" dirty="0" smtClean="0">
                <a:latin typeface="NikoshBAN" pitchFamily="2" charset="0"/>
                <a:cs typeface="NikoshBAN" pitchFamily="2" charset="0"/>
              </a:rPr>
              <a:t>বিভিন্ন প্রকারের  বিচিত্র্য জাদুঘর রয়েছে </a:t>
            </a:r>
            <a:endParaRPr lang="en-US" sz="2400" b="1" dirty="0">
              <a:latin typeface="NikoshBAN" pitchFamily="2" charset="0"/>
              <a:cs typeface="NikoshBAN" pitchFamily="2" charset="0"/>
            </a:endParaRPr>
          </a:p>
        </p:txBody>
      </p:sp>
      <p:pic>
        <p:nvPicPr>
          <p:cNvPr id="7" name="Picture 3" descr="E:\JADUGHORE KENO ZABO\jatitattik jadhughor2.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334000" y="152401"/>
            <a:ext cx="3527306" cy="2382982"/>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http://www.bengalinews24.com/assets/images/news_images/2013/11/28/science_museum_photo_31686.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37887" y="3305227"/>
            <a:ext cx="3676913" cy="24003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01062" y="2590800"/>
            <a:ext cx="3737538" cy="461665"/>
          </a:xfrm>
          <a:prstGeom prst="rect">
            <a:avLst/>
          </a:prstGeom>
          <a:noFill/>
        </p:spPr>
        <p:txBody>
          <a:bodyPr wrap="square" rtlCol="0">
            <a:spAutoFit/>
          </a:bodyPr>
          <a:lstStyle/>
          <a:p>
            <a:r>
              <a:rPr lang="bn-IN" sz="2400" b="1" dirty="0" smtClean="0">
                <a:latin typeface="NikoshBAN" pitchFamily="2" charset="0"/>
                <a:cs typeface="NikoshBAN" pitchFamily="2" charset="0"/>
              </a:rPr>
              <a:t>প্রত্নতত্ত্ব,সংস্কৃতি ও ইতিহাস  </a:t>
            </a:r>
            <a:endParaRPr lang="en-US" sz="2400" b="1" dirty="0">
              <a:latin typeface="NikoshBAN" pitchFamily="2" charset="0"/>
              <a:cs typeface="NikoshBAN" pitchFamily="2" charset="0"/>
            </a:endParaRPr>
          </a:p>
        </p:txBody>
      </p:sp>
      <p:sp>
        <p:nvSpPr>
          <p:cNvPr id="4" name="TextBox 3"/>
          <p:cNvSpPr txBox="1"/>
          <p:nvPr/>
        </p:nvSpPr>
        <p:spPr>
          <a:xfrm>
            <a:off x="5191717" y="2514600"/>
            <a:ext cx="3429000" cy="461665"/>
          </a:xfrm>
          <a:prstGeom prst="rect">
            <a:avLst/>
          </a:prstGeom>
          <a:noFill/>
        </p:spPr>
        <p:txBody>
          <a:bodyPr wrap="square" rtlCol="0">
            <a:spAutoFit/>
          </a:bodyPr>
          <a:lstStyle/>
          <a:p>
            <a:r>
              <a:rPr lang="bn-IN" sz="2400" dirty="0" smtClean="0">
                <a:latin typeface="NikoshBAN" pitchFamily="2" charset="0"/>
                <a:cs typeface="NikoshBAN" pitchFamily="2" charset="0"/>
              </a:rPr>
              <a:t>     </a:t>
            </a:r>
            <a:r>
              <a:rPr lang="bn-IN" sz="2400" b="1" dirty="0" smtClean="0">
                <a:latin typeface="NikoshBAN" pitchFamily="2" charset="0"/>
                <a:cs typeface="NikoshBAN" pitchFamily="2" charset="0"/>
              </a:rPr>
              <a:t>মানববিকাশ ও নৃতিত্ত্ব</a:t>
            </a:r>
            <a:endParaRPr lang="en-US" sz="2400" b="1" dirty="0">
              <a:latin typeface="NikoshBAN" pitchFamily="2" charset="0"/>
              <a:cs typeface="NikoshBAN" pitchFamily="2" charset="0"/>
            </a:endParaRPr>
          </a:p>
        </p:txBody>
      </p:sp>
      <p:sp>
        <p:nvSpPr>
          <p:cNvPr id="5" name="TextBox 4"/>
          <p:cNvSpPr txBox="1"/>
          <p:nvPr/>
        </p:nvSpPr>
        <p:spPr>
          <a:xfrm>
            <a:off x="228600" y="5784088"/>
            <a:ext cx="3809999" cy="461665"/>
          </a:xfrm>
          <a:prstGeom prst="rect">
            <a:avLst/>
          </a:prstGeom>
          <a:noFill/>
        </p:spPr>
        <p:txBody>
          <a:bodyPr wrap="square" rtlCol="0">
            <a:spAutoFit/>
          </a:bodyPr>
          <a:lstStyle/>
          <a:p>
            <a:r>
              <a:rPr lang="bn-IN" sz="2400" b="1" dirty="0" smtClean="0">
                <a:latin typeface="NikoshBAN" pitchFamily="2" charset="0"/>
                <a:cs typeface="NikoshBAN" pitchFamily="2" charset="0"/>
              </a:rPr>
              <a:t>বিজ্ঞান ও প্রযুক্তি জাদুঘর  </a:t>
            </a:r>
            <a:endParaRPr lang="en-US" sz="2400" b="1" dirty="0">
              <a:latin typeface="NikoshBAN" pitchFamily="2" charset="0"/>
              <a:cs typeface="NikoshBAN" pitchFamily="2" charset="0"/>
            </a:endParaRPr>
          </a:p>
        </p:txBody>
      </p:sp>
      <p:sp>
        <p:nvSpPr>
          <p:cNvPr id="10" name="TextBox 9"/>
          <p:cNvSpPr txBox="1"/>
          <p:nvPr/>
        </p:nvSpPr>
        <p:spPr>
          <a:xfrm>
            <a:off x="5181600" y="6008680"/>
            <a:ext cx="3962399" cy="461665"/>
          </a:xfrm>
          <a:prstGeom prst="rect">
            <a:avLst/>
          </a:prstGeom>
          <a:noFill/>
        </p:spPr>
        <p:txBody>
          <a:bodyPr wrap="square" rtlCol="0">
            <a:spAutoFit/>
          </a:bodyPr>
          <a:lstStyle/>
          <a:p>
            <a:pPr algn="ctr"/>
            <a:r>
              <a:rPr lang="bn-IN" sz="2400" b="1" dirty="0" smtClean="0">
                <a:latin typeface="NikoshBAN" pitchFamily="2" charset="0"/>
                <a:cs typeface="NikoshBAN" pitchFamily="2" charset="0"/>
              </a:rPr>
              <a:t>      সামরিক ও পরিবহন জাদুঘর  </a:t>
            </a:r>
            <a:endParaRPr lang="en-US" sz="2400" b="1" dirty="0">
              <a:latin typeface="NikoshBAN" pitchFamily="2" charset="0"/>
              <a:cs typeface="NikoshBAN" pitchFamily="2" charset="0"/>
            </a:endParaRPr>
          </a:p>
        </p:txBody>
      </p:sp>
      <p:pic>
        <p:nvPicPr>
          <p:cNvPr id="3075" name="Picture 3" descr="E:\JADUGHORE KENO ZABO\jadughor\_47183964_israeli-site.gif"/>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52022" y="136002"/>
            <a:ext cx="3762778" cy="2297227"/>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http://www.dainikdestiny.com/admin/news_images/470/image_470_84976.jp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74074" y="168011"/>
            <a:ext cx="3740726" cy="2270389"/>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E:\JADUGHORE KENO ZABO\jadughor\samorik jadu.JPG"/>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373454" y="3243777"/>
            <a:ext cx="3464403" cy="2540311"/>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0" descr="E:\JADUGHORE KENO ZABO\samorik3.jpg"/>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5191717" y="3200819"/>
            <a:ext cx="3672321" cy="27468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7948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1000" fill="hold"/>
                                        <p:tgtEl>
                                          <p:spTgt spid="3075"/>
                                        </p:tgtEl>
                                        <p:attrNameLst>
                                          <p:attrName>ppt_w</p:attrName>
                                        </p:attrNameLst>
                                      </p:cBhvr>
                                      <p:tavLst>
                                        <p:tav tm="0">
                                          <p:val>
                                            <p:fltVal val="0"/>
                                          </p:val>
                                        </p:tav>
                                        <p:tav tm="100000">
                                          <p:val>
                                            <p:strVal val="#ppt_w"/>
                                          </p:val>
                                        </p:tav>
                                      </p:tavLst>
                                    </p:anim>
                                    <p:anim calcmode="lin" valueType="num">
                                      <p:cBhvr>
                                        <p:cTn id="8" dur="1000" fill="hold"/>
                                        <p:tgtEl>
                                          <p:spTgt spid="3075"/>
                                        </p:tgtEl>
                                        <p:attrNameLst>
                                          <p:attrName>ppt_h</p:attrName>
                                        </p:attrNameLst>
                                      </p:cBhvr>
                                      <p:tavLst>
                                        <p:tav tm="0">
                                          <p:val>
                                            <p:fltVal val="0"/>
                                          </p:val>
                                        </p:tav>
                                        <p:tav tm="100000">
                                          <p:val>
                                            <p:strVal val="#ppt_h"/>
                                          </p:val>
                                        </p:tav>
                                      </p:tavLst>
                                    </p:anim>
                                    <p:anim calcmode="lin" valueType="num">
                                      <p:cBhvr>
                                        <p:cTn id="9" dur="1000" fill="hold"/>
                                        <p:tgtEl>
                                          <p:spTgt spid="3075"/>
                                        </p:tgtEl>
                                        <p:attrNameLst>
                                          <p:attrName>style.rotation</p:attrName>
                                        </p:attrNameLst>
                                      </p:cBhvr>
                                      <p:tavLst>
                                        <p:tav tm="0">
                                          <p:val>
                                            <p:fltVal val="90"/>
                                          </p:val>
                                        </p:tav>
                                        <p:tav tm="100000">
                                          <p:val>
                                            <p:fltVal val="0"/>
                                          </p:val>
                                        </p:tav>
                                      </p:tavLst>
                                    </p:anim>
                                    <p:animEffect transition="in" filter="fade">
                                      <p:cBhvr>
                                        <p:cTn id="10" dur="1000"/>
                                        <p:tgtEl>
                                          <p:spTgt spid="307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animEffect transition="in" filter="wheel(1)">
                                      <p:cBhvr>
                                        <p:cTn id="15" dur="2000"/>
                                        <p:tgtEl>
                                          <p:spTgt spid="307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3076"/>
                                        </p:tgtEl>
                                        <p:attrNameLst>
                                          <p:attrName>style.visibility</p:attrName>
                                        </p:attrNameLst>
                                      </p:cBhvr>
                                      <p:to>
                                        <p:strVal val="visible"/>
                                      </p:to>
                                    </p:set>
                                    <p:anim calcmode="lin" valueType="num">
                                      <p:cBhvr>
                                        <p:cTn id="25" dur="1000" fill="hold"/>
                                        <p:tgtEl>
                                          <p:spTgt spid="3076"/>
                                        </p:tgtEl>
                                        <p:attrNameLst>
                                          <p:attrName>ppt_w</p:attrName>
                                        </p:attrNameLst>
                                      </p:cBhvr>
                                      <p:tavLst>
                                        <p:tav tm="0">
                                          <p:val>
                                            <p:fltVal val="0"/>
                                          </p:val>
                                        </p:tav>
                                        <p:tav tm="100000">
                                          <p:val>
                                            <p:strVal val="#ppt_w"/>
                                          </p:val>
                                        </p:tav>
                                      </p:tavLst>
                                    </p:anim>
                                    <p:anim calcmode="lin" valueType="num">
                                      <p:cBhvr>
                                        <p:cTn id="26" dur="1000" fill="hold"/>
                                        <p:tgtEl>
                                          <p:spTgt spid="3076"/>
                                        </p:tgtEl>
                                        <p:attrNameLst>
                                          <p:attrName>ppt_h</p:attrName>
                                        </p:attrNameLst>
                                      </p:cBhvr>
                                      <p:tavLst>
                                        <p:tav tm="0">
                                          <p:val>
                                            <p:fltVal val="0"/>
                                          </p:val>
                                        </p:tav>
                                        <p:tav tm="100000">
                                          <p:val>
                                            <p:strVal val="#ppt_h"/>
                                          </p:val>
                                        </p:tav>
                                      </p:tavLst>
                                    </p:anim>
                                    <p:anim calcmode="lin" valueType="num">
                                      <p:cBhvr>
                                        <p:cTn id="27" dur="1000" fill="hold"/>
                                        <p:tgtEl>
                                          <p:spTgt spid="3076"/>
                                        </p:tgtEl>
                                        <p:attrNameLst>
                                          <p:attrName>style.rotation</p:attrName>
                                        </p:attrNameLst>
                                      </p:cBhvr>
                                      <p:tavLst>
                                        <p:tav tm="0">
                                          <p:val>
                                            <p:fltVal val="90"/>
                                          </p:val>
                                        </p:tav>
                                        <p:tav tm="100000">
                                          <p:val>
                                            <p:fltVal val="0"/>
                                          </p:val>
                                        </p:tav>
                                      </p:tavLst>
                                    </p:anim>
                                    <p:animEffect transition="in" filter="fade">
                                      <p:cBhvr>
                                        <p:cTn id="28" dur="1000"/>
                                        <p:tgtEl>
                                          <p:spTgt spid="307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fltVal val="0"/>
                                          </p:val>
                                        </p:tav>
                                        <p:tav tm="100000">
                                          <p:val>
                                            <p:strVal val="#ppt_w"/>
                                          </p:val>
                                        </p:tav>
                                      </p:tavLst>
                                    </p:anim>
                                    <p:anim calcmode="lin" valueType="num">
                                      <p:cBhvr>
                                        <p:cTn id="34" dur="1000" fill="hold"/>
                                        <p:tgtEl>
                                          <p:spTgt spid="7"/>
                                        </p:tgtEl>
                                        <p:attrNameLst>
                                          <p:attrName>ppt_h</p:attrName>
                                        </p:attrNameLst>
                                      </p:cBhvr>
                                      <p:tavLst>
                                        <p:tav tm="0">
                                          <p:val>
                                            <p:fltVal val="0"/>
                                          </p:val>
                                        </p:tav>
                                        <p:tav tm="100000">
                                          <p:val>
                                            <p:strVal val="#ppt_h"/>
                                          </p:val>
                                        </p:tav>
                                      </p:tavLst>
                                    </p:anim>
                                    <p:anim calcmode="lin" valueType="num">
                                      <p:cBhvr>
                                        <p:cTn id="35" dur="1000" fill="hold"/>
                                        <p:tgtEl>
                                          <p:spTgt spid="7"/>
                                        </p:tgtEl>
                                        <p:attrNameLst>
                                          <p:attrName>style.rotation</p:attrName>
                                        </p:attrNameLst>
                                      </p:cBhvr>
                                      <p:tavLst>
                                        <p:tav tm="0">
                                          <p:val>
                                            <p:fltVal val="90"/>
                                          </p:val>
                                        </p:tav>
                                        <p:tav tm="100000">
                                          <p:val>
                                            <p:fltVal val="0"/>
                                          </p:val>
                                        </p:tav>
                                      </p:tavLst>
                                    </p:anim>
                                    <p:animEffect transition="in" filter="fade">
                                      <p:cBhvr>
                                        <p:cTn id="36" dur="10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heel(1)">
                                      <p:cBhvr>
                                        <p:cTn id="46" dur="20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down)">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heel(1)">
                                      <p:cBhvr>
                                        <p:cTn id="56" dur="20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heel(1)">
                                      <p:cBhvr>
                                        <p:cTn id="61" dur="20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down)">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wipe(down)">
                                      <p:cBhvr>
                                        <p:cTn id="71" dur="500"/>
                                        <p:tgtEl>
                                          <p:spTgt spid="1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wipe(down)">
                                      <p:cBhvr>
                                        <p:cTn id="7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6419" y="457199"/>
            <a:ext cx="3240031" cy="3500289"/>
            <a:chOff x="106419" y="457199"/>
            <a:chExt cx="3240031" cy="3500289"/>
          </a:xfrm>
        </p:grpSpPr>
        <p:sp>
          <p:nvSpPr>
            <p:cNvPr id="2" name="TextBox 1"/>
            <p:cNvSpPr txBox="1"/>
            <p:nvPr/>
          </p:nvSpPr>
          <p:spPr>
            <a:xfrm>
              <a:off x="243173" y="2849492"/>
              <a:ext cx="2930236" cy="1107996"/>
            </a:xfrm>
            <a:prstGeom prst="rect">
              <a:avLst/>
            </a:prstGeom>
            <a:noFill/>
          </p:spPr>
          <p:txBody>
            <a:bodyPr wrap="square" rtlCol="0">
              <a:spAutoFit/>
            </a:bodyPr>
            <a:lstStyle/>
            <a:p>
              <a:r>
                <a:rPr lang="bn-IN" sz="2400" b="1" dirty="0" smtClean="0">
                  <a:latin typeface="NikoshBAN" pitchFamily="2" charset="0"/>
                  <a:cs typeface="NikoshBAN" pitchFamily="2" charset="0"/>
                </a:rPr>
                <a:t>    বাংলাদেশ জাতীয় জাদুঘর</a:t>
              </a:r>
            </a:p>
            <a:p>
              <a:endParaRPr lang="en-US" dirty="0"/>
            </a:p>
          </p:txBody>
        </p:sp>
        <p:pic>
          <p:nvPicPr>
            <p:cNvPr id="5122" name="Picture 2" descr="E:\JADUGHORE KENO ZABO\bang jatiyo jadughor.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6419" y="457199"/>
              <a:ext cx="3240031" cy="2362201"/>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0" name="Group 19"/>
          <p:cNvGrpSpPr/>
          <p:nvPr/>
        </p:nvGrpSpPr>
        <p:grpSpPr>
          <a:xfrm>
            <a:off x="228601" y="3868120"/>
            <a:ext cx="3230044" cy="1938992"/>
            <a:chOff x="228601" y="3868120"/>
            <a:chExt cx="3230044" cy="1938992"/>
          </a:xfrm>
        </p:grpSpPr>
        <p:sp>
          <p:nvSpPr>
            <p:cNvPr id="17" name="Rounded Rectangle 16"/>
            <p:cNvSpPr/>
            <p:nvPr/>
          </p:nvSpPr>
          <p:spPr>
            <a:xfrm>
              <a:off x="261316" y="3868120"/>
              <a:ext cx="3197329" cy="193899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8601" y="3868120"/>
              <a:ext cx="2962952" cy="1938992"/>
            </a:xfrm>
            <a:prstGeom prst="rect">
              <a:avLst/>
            </a:prstGeom>
          </p:spPr>
          <p:txBody>
            <a:bodyPr wrap="square">
              <a:spAutoFit/>
            </a:bodyPr>
            <a:lstStyle/>
            <a:p>
              <a:r>
                <a:rPr lang="bn-IN" sz="2400" b="1" dirty="0">
                  <a:latin typeface="NikoshBAN" pitchFamily="2" charset="0"/>
                  <a:cs typeface="NikoshBAN" pitchFamily="2" charset="0"/>
                </a:rPr>
                <a:t>ঢাকার ঐতিহাসিক নিদর্শন সংগ্রহ ও সংরক্ষণ করে এই  জাদুঘর। এটি প্রতিষ্ঠিত হয় ১৯৮৭ খ্রিস্টাব্দে। </a:t>
              </a:r>
              <a:endParaRPr lang="en-US" sz="2400" b="1" dirty="0">
                <a:latin typeface="NikoshBAN" pitchFamily="2" charset="0"/>
                <a:cs typeface="NikoshBAN" pitchFamily="2" charset="0"/>
              </a:endParaRPr>
            </a:p>
          </p:txBody>
        </p:sp>
      </p:grpSp>
      <p:sp>
        <p:nvSpPr>
          <p:cNvPr id="7" name="TextBox 6"/>
          <p:cNvSpPr txBox="1"/>
          <p:nvPr/>
        </p:nvSpPr>
        <p:spPr>
          <a:xfrm>
            <a:off x="3429000" y="2685871"/>
            <a:ext cx="1828800" cy="1200329"/>
          </a:xfrm>
          <a:prstGeom prst="rect">
            <a:avLst/>
          </a:prstGeom>
          <a:noFill/>
          <a:ln>
            <a:solidFill>
              <a:schemeClr val="accent6">
                <a:lumMod val="75000"/>
              </a:schemeClr>
            </a:solidFill>
          </a:ln>
        </p:spPr>
        <p:txBody>
          <a:bodyPr wrap="square" rtlCol="0">
            <a:spAutoFit/>
          </a:bodyPr>
          <a:lstStyle/>
          <a:p>
            <a:r>
              <a:rPr lang="bn-IN" sz="2400" b="1" dirty="0" smtClean="0">
                <a:latin typeface="NikoshBAN" pitchFamily="2" charset="0"/>
                <a:cs typeface="NikoshBAN" pitchFamily="2" charset="0"/>
              </a:rPr>
              <a:t>বাংলাদেশের     </a:t>
            </a:r>
          </a:p>
          <a:p>
            <a:r>
              <a:rPr lang="bn-IN" sz="2400" b="1" dirty="0">
                <a:latin typeface="NikoshBAN" pitchFamily="2" charset="0"/>
                <a:cs typeface="NikoshBAN" pitchFamily="2" charset="0"/>
              </a:rPr>
              <a:t> </a:t>
            </a:r>
            <a:r>
              <a:rPr lang="bn-IN" sz="2400" b="1" dirty="0" smtClean="0">
                <a:latin typeface="NikoshBAN" pitchFamily="2" charset="0"/>
                <a:cs typeface="NikoshBAN" pitchFamily="2" charset="0"/>
              </a:rPr>
              <a:t>  অন্যান্য  </a:t>
            </a:r>
          </a:p>
          <a:p>
            <a:r>
              <a:rPr lang="bn-IN" sz="2400" b="1" dirty="0">
                <a:latin typeface="NikoshBAN" pitchFamily="2" charset="0"/>
                <a:cs typeface="NikoshBAN" pitchFamily="2" charset="0"/>
              </a:rPr>
              <a:t> </a:t>
            </a:r>
            <a:r>
              <a:rPr lang="bn-IN" sz="2400" b="1" dirty="0" smtClean="0">
                <a:latin typeface="NikoshBAN" pitchFamily="2" charset="0"/>
                <a:cs typeface="NikoshBAN" pitchFamily="2" charset="0"/>
              </a:rPr>
              <a:t>  জাদুঘর</a:t>
            </a:r>
            <a:endParaRPr lang="en-US" sz="2400" b="1" dirty="0">
              <a:latin typeface="NikoshBAN" pitchFamily="2" charset="0"/>
              <a:cs typeface="NikoshBAN" pitchFamily="2" charset="0"/>
            </a:endParaRPr>
          </a:p>
        </p:txBody>
      </p:sp>
      <p:sp>
        <p:nvSpPr>
          <p:cNvPr id="8" name="AutoShape 2" descr="data:image/jpeg;base64,/9j/4AAQSkZJRgABAQAAAQABAAD/2wBDAAkGBwgHBgkIBwgKCgkLDRYPDQwMDRsUFRAWIB0iIiAdHx8kKDQsJCYxJx8fLT0tMTU3Ojo6Iys/RD84QzQ5Ojf/2wBDAQoKCg0MDRoPDxo3JR8lNzc3Nzc3Nzc3Nzc3Nzc3Nzc3Nzc3Nzc3Nzc3Nzc3Nzc3Nzc3Nzc3Nzc3Nzc3Nzc3Nzf/wAARCAD5AMoDASIAAhEBAxEB/8QAHAAAAgMBAQEBAAAAAAAAAAAAAwQCBQYHAQAI/8QAQhAAAQMDAwEGAwUGBAMJAAAAAQIDEQAEIQUSMUEGEyJRYXEygZEUQqGxwQcVIzNy8FJi0fEWNDUkQ0RTc4KDouH/xAAXAQEBAQEAAAAAAAAAAAAAAAABAAID/8QAGhEBAQEAAwEAAAAAAAAAAAAAAAERITFBAv/aAAwDAQACEQMRAD8A7gaj0zUlcVEjGKk+586g4fLmvQZJHUUN2ZkUIJ5Z3JAO0A+LEyOlDWtB68VF8SrbNBMJSQRVEi44ACelAW6ByeelfLUCCOKr9Svraya7y7cKAeBEk0gd58Jmqx64EblA7c5IrOaz2qcJW3YM7VHKVqEmPbpWRvr7WX0kvruYIwEkpH0qxOhuam006S48y2CRlxQFAc7RaehQ36jap/8AkHn71yR7vtxLm6es5M0o8286QlJPyp1O5NalbPkhm4aWowTsWDim0ugp64/Gvzx3T1u53glChwQSCPnVzpnbHXdOISm8LjY+46AsH581d8l3AXEKEnpimmXiQZwfeue6L29sL1AavwLN/iSZbV8+lbKzuUPIS4lxKkrGCkyD6ikYtg62CQCZ96mFhGIz680mwpInaOetMTKZEfWoGG17xtnipgAEgz8qUSQlOD4j0mjMOz4VLyetFMvAieOT868QrrxUlDHM+lDCduBE+tBg7TpSuJn5U4h0K/2qua+PoPWnWymc89INRoyTnHnT44pREQIEmck02JigPDnFfHihmSc16o+HHnSnhEEx1qDgNemZkUF4K3dR86kE8QknGKUdX06VO4WcilHVlKFKJ4GKEBqFym2ZU5yQJzWFu1XmsXymkHcs9DwBVjreoKuFFlOQvAFaPs1pCbS0SpSR3zmVqPPtSCOldmWLNI3gLdj4lCasVaa2uQ4hCh6CrZLQSIAn36VHuiQqKljN3nZnT7jxLtkEnqkQaRY7JWNu7v7hPJicxWwLUgzPNDUxgwPWpYx172TsXmiVMJKjOYrC9oOxIaSpdr4VcwoYrtIbASJiTVZqNqlzclSCQoRAp0WPzjcW6mCpp1socR8VWnZLtRdaBeoQpS3LImHGZ4k8p8jWq7Z9nVq3XFuP4zWcj4hXNn5BJUYUDkRH0rN4alfo3T7pq7t0XLC97TiZSoHmm0qKYAPqRFc1/ZDqrj1rdaY4oksAONZmEkwfxj610Y7oz5U9ijNrQlQJChuJMmmWloHPIpITEK4NHaA5ncafEsUHcDEe9RU0uRnrXzC0mYIPtRwsFEmgoNoUDyKYbEcwaWW4RAqaHeBuihHkGSBB5p4cVWW6h1M5q0BwKkGr8KgpQAzU1gUMnzApTwrMx92gvKO3jNS3Z5pW4XtHPzqRdxXiPOaTvye4VEcdTE0Zaioc+9Bu2u8YWDxHFQZfS7L7VrSRtB7nKvIH3rfsp2pjPtVJ2atUoYcuNkF1apPsSBV7n6VKPFg7pSU7fKK8MCakjIr5PKvP0qSE7o2keoobqSB5DzowUAozIx1oStpMg9JzUgCAcwaG6jfgAADMqoqtoPTiaGsCDtV0nJpTM6tbBSV7hKMzXFu12m/Y77c0nwGT7V3HUFthtxRX6R61zXthapdYc3TuQPhHWigr+xxhZ1y/XJSG7YiP/cK68UmcZgSK55+x20Si11O4CVSVNtAxM/ET+ldFUlIjGfemFIKBgAGvUpIKpKQMFJTzQyHBBTEVNE7vi+Q60g0yoDHHXiKKHBEGlUKIABTn3qZB3A7TRYdGcWAc5qIczgUB1UK4IFTbJgSI8poxHWFKnpmrtJ8IweKoW5kD5zV4ido9qkitXhpZZmZmiuHHrQVewzUQ1kBMj8qRfWok8iOgpt7zH0pB2VT0PtVA+SmUjkT60TbOFdBkV4hMkDyFTVCkpEQVnmmp9oyAm1CZBKXFDHB8RIot5eBkw3lR5ih2cpbcMjCjECqrVbs2aCtLannj8DSeSaEJdateW6JbtHHknJKc/hQbbtZauud1cBVu4MbXkFJrGX+tdqnWwbK2Q2SSAykeNMcE+9WGhq1595trU1NOb0jelxPiQaU3rVwh1CVtqCgT0GDSl3et27a1uuIQlIklRiKjaq2NqbEANmOPxrL6i8q57QtWB2pZ27ypSZyBilPbztFqt4oJ0SxW4AYU66mEn2JoWoq1dhhVy6ob0Rhpzjz5r7UdKubkvpc1V1DkSwG/ClJ8leYrB6hpOu2iHAdVWte6MObhE9BUtWDfaK7f71p9wqK5EqieuKDrS1vWD3hRtIkqmOlB0vRtVuEh1xhC9pKCsfeH+KiXVq6GHrdxweIRnp/cVVNd+zFlLHZJDq9qUvPLXJxgQn9DWwShK0BSClSehBma47a6jdW3ZlrTrZC3HZIlRlKZUePWuk9h7N+y7Pt21ypSnQtSlbuQT0qiWhQBuMRNRSkdKYcGM4pcCVEZFSFTjMzFFJkT+FKgkCAr3mjoJIEZE1J8rxJiM161JERU8bc8V8gIT1oEHaBjPFXaPgTg8VWNgFIyMirVBGxORxQSrwJHlSxUZimnlJiZxSLpG+Z4pT1yZIge9LLA+9+FGOcmhLyAeD6UJ5uMDrHFTGQmRwoUKZ64r1BIGSeaUJaqSEqTIIBz6UB1lK1khI9z0+dFt/D3iQk5MzFeoPjJkUJXOWSzO1as9Zry3tEWpU6oy4ce9WS1YwRM0hfOBICVnakmT8s1RJMrVsWQPirLaspLOvJeWeBFW+na5YPMqKFlG3CkuJKSPWCAY9ay6dbsNU1u6aShx1KEkIcCTsnrnio42ext9CZQkggc0FvSrQLUr7MmTnIpHsjqJvtPUl0blMLLYVGCBV04/tSYxHQ1pYRu2m7dsqAGDMAfhWE1l9Cr1ZQkBEzmtlfPd9bOFMnyrm+sXX8d1KSAkdfImiB9ab3NOuVoJhsFcjyBrrmiNufu5tSyQVp3HzrlHZ61uLu4as21gIuj3UAfCjlR+grtKUJQzsSkBKRCR5DypUBWAUkR8qWWggYMA0zgzE0FxQSPFnyo9ReIBiPpREK2jHNQUfI4qSQIJ3Uo0nKOJJ5r4ATEgUNtR4maljgiPepHGnNsgnjirdKQUg+lUDZx1+XFaFojukZHwis1EHlY6R7UmSoqEk4HTrTl0ITMxSRJ3TNUSWPrz6VByZGRmvZ+deGQIxmqpHbnHFeiSDxXoMjJxUXDtPEmmJIOoSdgJKimceVCUYVIFDJhZViY/CouvAK5gVJJ5YA52mqzVLptSQjcmMTJz8qrO1g1Istv6c8kFv40HlQ9DWLtdS1u4uCy4haCTt3KbUYHp51RNdd93dlLd0xKCoJABAV+H+1VV2q3sFC0t2k/ZlyFNlUEnnrE0zZOW9okd+bpa0iQSySPYA4E1n9as7VxhbrH7zbWCSFKQSnn2xSmr0fXtKDbbFuEW6wdoaVCZPXPBq8cuG7ho7VJ4iAczXFFO6g5LbdqtahG5xLfiV8zWq7J2mqIDl3fd6y191Czz61Jq33CGHQcJSk4rmOoPlVysACCrAjmtjqmoBtq4AUSesVz15+bpSuABiBOapU6Z+y60WXlXC7R4FCCEvqTCSSeU/Q10ZwQmDzyIqo7BW6rbsjpqCMqZ3mem4lQ/A1bvqIEYJ/Kqouo7QAevlUFpBHAr5eSTM16CNsz9aEVWkyYr0CE45qThycj5VAAnk4ilCJJBwJNG5GcGgtgHgUwAIqT5CTBPSr5ojukc/COlVLKPCRzNXLUd2jH3RQiVxxJyfWkiPFIpy4IIMiaUUUkE0JD9DXyuPyr5Co4FfKVgU1PB4QRFDVkcUUqkeQ86GFJmORVEXUSJJGODVVqLxt3ElQwetXJiY+tVuq2v2y1W2ASuCUVVFlupeSGwrrQXGnkOyylKxwUnB+VZ201LurlLLkBc7VCeIrTMXKXE5ODzTiIOajdtr2ptUQnosx+NB1DUXnmihy38UcJUSCaunFMkyYIHOKEUs5UYA9RUGcsWHGl968QAoEhIPPvTmp6i23aKSSZ2yd1L65essplEAiQTWP1DVe+QptKt0iDmaiDe6mTbveKN5jJ6VmVncSNwhWADxTt2sFpKNoE+ZpRwDZ3ikwPug1j1Okfsi7aO98ns7qbwWhUJtHVHII+5Pr09cV1Z5YIwRHtX5QtnlsKbdaJSoEKBScgg13DsH28Rr6UadqZS3qIHgVwl+OSPJXpWjjamCYkV7wMD61EiCIyPOvAvGREetIeOJMyAPlQ5UD4gYHpR1QRzHtQnVlPwyfOpJsLH3aOlUkT5UohZmTRkbjBo9RgOFKc8+9XLEllsx90dfSs/v5BrQ26x9na/oH5Uom/zzS5ClTkR6VNx4E0EqwQDBrKRUgASTXhAkDkRXypUAAZJrzbA3KIgHkmAK0k+kQIPpQ1QOMUq7qlq2PA4HSZwjNUWu9qbfT7ZRdeSwo8I3eI/SYoxL559DaVLKp2oK4SNx2+cCslqva0NB9pFs4wtAP88wrjy6VSWOup1NV5cJfuE2YRteWkkd4r4gkQQQJEnIrNapeuruXsjaAsJUpG1SgYyoDE/wBzUlvqtq6/pOna0wI75hKnSk/fyDQLDtLdW7W1aw4AeR8QrR9hw1qfY77K6qVNOONERxmU/gRWR1jQrrTL1QUCGlHwr2yD/frSlj/xmyXCVLUFE/fER8qjd9tW3EFDaVKMRgYrPu2ju/ahsuK64mvjpt6skrtlIkdKKgtQ1a6vleEFIPJoDDe0biqD1mpO262Hg26FbyMNBJJNMtaPfPKQp9pbTJMEHkj9K1FLCTNuq6dUn4kgwYFT1llu3sygwXF4AjgVpkWLNkgobT4hjAwPasjrDyXrpaknwJ8KQPx/0rFiUihmAORgCnbJ1+1eadZlLrZ3IUgmQRQm2y66YBSnqdpJ+gpjUrB3TbjuH0hK9oJQr4kk5gjkYphldQ7I9vtXvkBvUdOVeNjl63gL+Y4J+lbfTNa0/V0FVhdIeKfiRMLT7p5FcK0HtY5pmjvab9iYuELWXG3XFEKZWf8ACRSDNy6l37Qh5SHZlKkEp2+QGcVaK/SYMpSSDUVbVDnFcg0T9pGq2aUMX4avmk9XPC4PZQ/UGt5o3bLR9XQlLdx9nfP/AHNz4FH2PBpWNAk5GcRRW1dd3ypMmSFJ4jB86M0oRkZ60eowFCTOK0NrJtmiCMoH5Vm5ByD7Vo7RJ+ys5H8tP5UpUlUGRxXilIQgqWpKB5qMUhqmqWuksh+8XCSYA5Nc07ZdsrvV3k2ukKdYtAJccAguent+NWJtNc7ZaNpIWk3PevjHdtjIPrXPe0Pbh7WClH2d1y2SAAypwhP4c/Os0W9yiSVqUTlS+TXkOkHYnaBRqOq7Taoho29m21YNHB7pJKyOuTVPcd9dXCEb1uPuGBuMkqPGa9cUrd4pKowZrVdnbJpbllqPdJUi1tCiAPicLrpn3CNv4eVMJ4lnS9Ma0dhSklWXzAgoEFWfUmJ/y1nHHxc/a3QCQVBCc9Bk0bW9SQ846+1IStAbZ/pFJNwjT0naZVKhNFDSfs61NFnqV3ZOEpbuUBaPF95OPyrowSHWS04ylxk42ETIri+jLCNUtVmEyVJgj0n9K7Fpd22rS1PvubUsglw/5QM1TpKDXraw0XunLW6t2Q6qEsvqiRyYPlHn5irS30NdwyheoXW1CwIatlAgCByv/SuU6tqr+q6u7fPSFKO1tCh/LRmE/qfWa3XYjtB39n+6nnSp1gbmfNSPL5flSsaq2sNOsEkWlq01iSsJlS/dRkmlNT7kpkoRuPUjNSDwcSnxdOar9RVst1urUEpbBLhP3U+dIxje010m0bWlsy44fDHT1rFuOLUDKYBEYpzWNTVfX7ronak7UJ8hSSSVTnjmsfUJq1CW7QrUMgqgn0JpvV1Kfuybq4duXO4R/EeUVKEpkJz70O2G/TkEpwN598mvdQbUu6Qe93kMIIWBEiMUwRnmUgpUIjPIoxWpKgVJkfjSzZ8ZHJJNNNmFblDcfLyrNasG71KuYUegivG3DukSRjHT8a83BKiUYJGT5UBLjsEYUPfJpUbvsZqGtLdLGnXbnctJ3ONEByE+iSfyrpGka+y+8q1u3rVN4gkFLSyMjnBAjArhWlai5Z3rT6YQtuYC5iDyMVudA1LRU3SX5fsSSpKkJR3yVgpiSs5HWpV1lGzu/CQpJyCRzWltADaM+Afy09fSuXdl9QbZUUva83eoCNqWkt5noRjyiumWDpVY26trmWkn4fQUhx7t9qSntZQwlR7phIlMSJP/AOVQJuoWlKUAmJmh3rin9SfWuSpUk+KgJH8SSmMUS8hK5Wla8KJVPtSl5DbU8q9Kk44S7wCB65pW/dUpaQpQIIwmmkkTuk7Z6nzrVW+oMWukotLO6/jONxuQICZMqP6e1ZdEqKQSAVHpSN0pe5AaHxSOapUZuH03N2EAoSy2NqfQDn8qeK+8bP8AmgCOgqmCUhYABg8mIk0/buJQkjKvPNJRU8GiHRlTSwoE9M1s9X1hbPY69at15utiEFPJCufwEfOsOsFQWSSAM1cPLQNBYPehfBAPRUf71mcMqe7uVQFH4lKBUfIxmKnodzeWmpW90wkktOSAmZOcj5igutpDIg5nJ9KsOyrhOqd3AlSSUk9PM/StSmOs27iHIcbCtjiZEevIrGftC1slI0y3MxH2hwHp0TRr3tQjT2XLe3QFOJEMqBwkjknz9qwd24p1anFrKlrO5R8zRbFSQX48A8xNHbhYiCJz7mgCCTBMk+VEQogeEnApvMPi4t2irSw0rA8UkHPJqd+33VwUkhZWy2QpJ8PH9/jSjF403bhJKwskztE45/WoXepd8vvUtgObAghIgEDj+/WssqdoeJZ4hR4plKpAgxnk0sEqCifMzAOKYSspACik+kVN+CkbcyIPEDmoqRmQny5qZhQHGOlCJhWfOmM+iIPeKIUAYFO2m5ISGllMcpPBpBhRCs+2Ks7RO/wQI6ULlrtB1MMFtxCVBf8A5Ykkx5Gu4aU+65pdmvuiNzCDG8Y8Irgmgp3vbiogA+HPw8Diu+6PtOkWJhGbdvy/wipOBOH/ALSsgJnbmlnSSVHdHyohkXS1KBCdkil1pBSSCMnyqwBIEqkHPtSdwd7hBSIB5HJppvCj6etK3QAVKevFaaAWSE5TETFQcHcoCoHeKSdoP3ak4niCJIoDrrjiyHMLIj0PH+grDICEKSoKKzB5k00hUplOIGc0mVePYQZ96MhaUpwg7vetykRKSVqBJPl614h1RSW1HwpJxXyTmQmCaXUoJegjkcAVmo0o7k7TjP1ry3ufsty24hwggFMgZg14sgIhKTPrSiUla5CcA+fNUKwU4p5RcWJEnaKG7HwpIgdRXluTtyYM5oikJOYP05o+ozSThJdEQPKKkEwJJiQam8EgggHHUiKXU5gR9DWvm8GJpcIUpIO1IM+teOulSdvJqKlFSklPJ6RRNhIwPes1WFlgcYB9K9QlJHiiD1ojzYBGY9IqCx4oEQTjFahlGZzhIgdDUnAY8vnRWN2wYHtUiiSQQAPWjBSbQl0Aq4MkzzVvbboCAAVK+Gq9pELJCQQDHvVnYtlx8AiAirC0+ltqa2EER1H9+1dy0ZSf3PY+H/w7fl/hFcX0thJU3OCcZrtGkpCdKshIwwgf/UU4I4LcbUXDawomUkDyODj+/Kl3igM5ChOaY1ZrY0FtHclpzg4JFAeUdu3y69KalaFo6HJMe1BfV4QEgz5+VHW3LhWBjzAoS5nacipQNpAUolxRIA6UrcoJQRMdRVgE7UBKAB50B9AJAUTIrFiqmS4FK2qMKBiaZSiBk56ZpW9RtegivmH1AhKz4fPyp+eCbSMyFGR0qLu8LCgkETmpM7SZEn9aIvaUqAGQOhqsFfOCQArG7yNDCCIA46CmGQQ2CUyrpIr7aDnAEefWqJFpJ3wcJGYo6gQNxMjkCgd4GiSspE+VQffccIS0nAxuOKvpUC6dBn4h6xS25alAJSv0p8sbQC46knkhWKVL6u/CCtOzdBPkKvlSiMNqCipc4yKaUANwjrxSyoBBbCyBO9SQYAmKuV2xuOztm3bWtw5e9+6p1SGFSpsxtzEU2GqZaYVMkeXnQxtCiTKjRn2VWy1t3KHGigwQ4M1AJCwFtEFP61RmGWEgZ4VzRFDcT1Jjii6jpN9pndKuUpSHDA2qmoNKGyU4nrUbNiDQgqPVGSKu9Et+FEHcqSZqsS33ikoAHiMknyrR6SwpwpII2n0pEazQ7ULjcQdqugrp2nFQ0+1GcMo6egrC6BblKfi610SyWsWbA2jDafyoLgeoJ22b0RGz3pBalSpAckDzSIq41m2LdvcskeNCTIqqRC2lOc+nM1rtKq5cd3keCRyU4mkwRMuqWFT1TOflVuGQvxFuB60tcpSIVJAiIOKzBpPeDkKmREA0NxSSfvYERXriGo6eWP8AWhKlKSUkiPPNVhI3+1RBxPETSakztjFPXKFqSVKCPPFIncOnt6VkwVlZQTsPTPkaYZdLkAgJA+LHNV6TsVByD0qx0+xutQfaYtfiUYT5nMZrXNQ6rhDXhLonkJA5oXePuDaj+HPCjzV7daK0zb3IVbKtL21RvW2VeF1OOhJIWNwJAJEA4EZrEJQgHaeOoE0YK0HYZ3s7bG/HaFpK33GwbYutFwzBmIrL25KS+p1Ci2Z2GIEZ+nSmrZz7DqFvdsgOhKFJ2q4yCP1oarlf7tNmoIKYhS5VPMitZsWLLSH2bOyu7XULNbr6n2loCkglCQlYMmfVJq6a1+0a0xy8b7P7mUg/xFJSEHKUmevxED51mr3U3bm8uLkhtK7hKEkQrwhKYxnrQlavcI0VWlQ0WFggqIVuHjSvGY5SOnFZ3AsrnXft9tcWiNPS07fFpLQQfD4VpUfattpV/rNg1a6B+62xc27OxRVdQDAKvLyNckReutvW7oIKrdQU2NuMRz9KvB2v1d/Ul6h9oCbpQgqS2kdI8vKta0jry7jVlXWpuIbaQu6LSkhRJCgAfpmqdtx1kd2hQCQcGPUU0p64Uyu3Li+6W4XVJkZWRBPHpSrjSEESiJMzJOaz6yt9Xvb+5tLF28uO9S82pxICQkJIWpPT+kfWgWagWiT0NIN7UoI8ZMQiBAmev1NHYcSloA7wCZn0iaW4u9OBcW4uRA8I862+gWh8GBE5gVm9HtEqtGiJKlwomOK6FodmpBRuHGYFMrEXun2oQNoB21rbYJTbNDyQB+FUds2EgYP9ir1hz+A3x8I/Kiwuddo9LQl9TiURvSQo1z2ztnGnX2FJAKJAHtx+dds1ax75pSSJiuc6rZjSdWDvdBxLziUBM5yR/rTEzVyChJRtGPSqbUSDBMgAxzXXj2Lt9QZU6l1xJVhCWkyQT1M9K5pr1obJ9y1eSCppe1UDM0BmzjdOa8jwiT1ozqhtUSAJiKCSoJMKAnGaSA8U7CFDNVrm0q42p96efKlDaVCFGBQnUFSR4Tj0rFXRNMFcEEA9QK0GlXijYttM3gsrppZ2LV4EqSZMbgPCoHM9QehGaOYI3cZ4orSig4PiPIAjPX861KVy+u4S+4u7vhd3LiNpdDneQPLdwcYxNCncsRJweBSaHMkgER+FMIWe8GFcHNVTxQBWCExkCDmPlUVJAUoKJ3cCBFe3CvEAQI8/OgJXB4zWvnpQSBGVEbeEmTQn0pJymjokCTJB6V86CvOJ/Ouf12KrHklKwNvzHFSblKhBA8/Wm1NkkiOOBUAFbuBBGBWoYZQYAkzXzhBTE4NeiQAYAx1FRUhRkpJjrFFFgSCkKwk9MzRXf5bQJ8IJ+76Gp2dup1YBzVx+7luPW7QSIUrbA6yKfFK1vYq0cesrdbqDAQkiRg4romnsQdxEEelVuiaeLW0aZA+BISflWitWSeEioGmEccxVmypIaQIHwjpS7bcAcCBwKbQiEJG0YFWku+yc+tZbtNo32hoLCUlbagtJ9QZrarR86SurcLTBTg0Ji9R1rUdItlCxtC8s5So8Jnzrmet2N3e3CrnUHlLfeXuVtMAHrXbLyx3NQOfWsprWid5tUAE5MxwflT2McfuNOLJ2sOLKx0VxS4BKil3wrHQ+Vb3UNKUlZC0eAemTWY1XTVFEokrT8Pp70w6zlwk9+kCCQODU1BJTHTqKZTbOpuFF1ISqMAGZFTS0SlQKQCPSixVSraKVHwjw5E8UJkguQTAUefI1b31qtMOtqykSQKqlthRO0GYnIrMWnWfFAWIIBCs8H+/zo8w6lQV91VK2vjOSM/mBVilozCDvAQTEZHFbwk3yFwVc+cc0FST3kiSn0p91KWVBK07lqGEil3mXXPjWhoRwgSfnRKNTbbPdnBnympCAshXAiht2rQgd+4owM7uKKm1uGVHapCwCPCsgfjV9RVvuyP7PmdY0X943lwsLWCttDRHwZFYHWrNvT9TdtbdwvIR8DnWP95FWzGrOp002C3rplYQUp7pew7Z3RHUetVIt7m9cUtobUbQO8IwkDp6mqKV4yhCkwRGBNOW1u26ORXlrpaF71LKnFIVt3HAAjyrRaV2eDwlLASSBBQc1WGg6ZphBQEAkHrFbXTOzx+02T22ditxmj6DoZtgnvv4qehIg/OtfZ2kbdiePwpZx8xbbEp86s7ZuBJE+tet28ASI9aZbbPQ4o1RJI8qOAYFRQmOBRQfSgiVBbYIolR6VEq8yFJJMVWXlmhSJIn0q3d4NKXP6UwMrqGlodKsAwPaKyOpaC4gSgAyCTBroL/3vY1ndT+BX9JpDn9zoyu+2wvcE48PFBXpCg3MKkkAiOau7v/m1/wBNCb+JP9ZqWqNWlrDiwpOBCSAZ5rOanpyrW7U2UeEplJnkTW5d/mO+4/Wsx2j/AOoNf+j+tYSiTbhpQLgUG+scgeYqzTbKKtxWpC9pSrZmOJFLPcJqyZ4XXSHXtvYhLcJMzypWVGvXbBSUrVsG1Q86dtfgFEuP5I9jWJ2FOxY7SmUyTgin2bIKX5HaDjmvWv5iaaZ/nj+j9TW70URYJcVsdZDgGTuEjyqwb0V551ALXgCcCa9t/wDmfl+tXdtyisMl9F0DZfXPeIVuISYIHNbDS9IQykbEQSR9KrNN/wCpu+w/I1pLH42/b9a3VOzNtaAbQkkz51bW7AQkDHrSdnwn+/KrJHFZrSaWwBgfWpBHyr08CvhyKDiYG0Dz61KompVB/9k="/>
          <p:cNvSpPr>
            <a:spLocks noChangeAspect="1" noChangeArrowheads="1"/>
          </p:cNvSpPr>
          <p:nvPr/>
        </p:nvSpPr>
        <p:spPr bwMode="auto">
          <a:xfrm>
            <a:off x="155575" y="-1790700"/>
            <a:ext cx="3038475" cy="374332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data:image/jpeg;base64,/9j/4AAQSkZJRgABAQAAAQABAAD/2wBDAAkGBwgHBgkIBwgKCgkLDRYPDQwMDRsUFRAWIB0iIiAdHx8kKDQsJCYxJx8fLT0tMTU3Ojo6Iys/RD84QzQ5Ojf/2wBDAQoKCg0MDRoPDxo3JR8lNzc3Nzc3Nzc3Nzc3Nzc3Nzc3Nzc3Nzc3Nzc3Nzc3Nzc3Nzc3Nzc3Nzc3Nzc3Nzc3Nzf/wAARCAD5AMoDASIAAhEBAxEB/8QAHAAAAgMBAQEBAAAAAAAAAAAAAwQCBQYHAQAI/8QAQhAAAQMDAwEGAwUGBAMJAAAAAQIDEQAEIQUSMUEGEyJRYXEygZEUQqGxwQcVIzNy8FJi0fEWNDUkQ0RTc4KDouH/xAAXAQEBAQEAAAAAAAAAAAAAAAABAAID/8QAGhEBAQEAAwEAAAAAAAAAAAAAAAERITFBAv/aAAwDAQACEQMRAD8A7gaj0zUlcVEjGKk+586g4fLmvQZJHUUN2ZkUIJ5Z3JAO0A+LEyOlDWtB68VF8SrbNBMJSQRVEi44ACelAW6ByeelfLUCCOKr9Svraya7y7cKAeBEk0gd58Jmqx64EblA7c5IrOaz2qcJW3YM7VHKVqEmPbpWRvr7WX0kvruYIwEkpH0qxOhuam006S48y2CRlxQFAc7RaehQ36jap/8AkHn71yR7vtxLm6es5M0o8286QlJPyp1O5NalbPkhm4aWowTsWDim0ugp64/Gvzx3T1u53glChwQSCPnVzpnbHXdOISm8LjY+46AsH581d8l3AXEKEnpimmXiQZwfeue6L29sL1AavwLN/iSZbV8+lbKzuUPIS4lxKkrGCkyD6ikYtg62CQCZ96mFhGIz680mwpInaOetMTKZEfWoGG17xtnipgAEgz8qUSQlOD4j0mjMOz4VLyetFMvAieOT868QrrxUlDHM+lDCduBE+tBg7TpSuJn5U4h0K/2qua+PoPWnWymc89INRoyTnHnT44pREQIEmck02JigPDnFfHihmSc16o+HHnSnhEEx1qDgNemZkUF4K3dR86kE8QknGKUdX06VO4WcilHVlKFKJ4GKEBqFym2ZU5yQJzWFu1XmsXymkHcs9DwBVjreoKuFFlOQvAFaPs1pCbS0SpSR3zmVqPPtSCOldmWLNI3gLdj4lCasVaa2uQ4hCh6CrZLQSIAn36VHuiQqKljN3nZnT7jxLtkEnqkQaRY7JWNu7v7hPJicxWwLUgzPNDUxgwPWpYx172TsXmiVMJKjOYrC9oOxIaSpdr4VcwoYrtIbASJiTVZqNqlzclSCQoRAp0WPzjcW6mCpp1socR8VWnZLtRdaBeoQpS3LImHGZ4k8p8jWq7Z9nVq3XFuP4zWcj4hXNn5BJUYUDkRH0rN4alfo3T7pq7t0XLC97TiZSoHmm0qKYAPqRFc1/ZDqrj1rdaY4oksAONZmEkwfxj610Y7oz5U9ijNrQlQJChuJMmmWloHPIpITEK4NHaA5ncafEsUHcDEe9RU0uRnrXzC0mYIPtRwsFEmgoNoUDyKYbEcwaWW4RAqaHeBuihHkGSBB5p4cVWW6h1M5q0BwKkGr8KgpQAzU1gUMnzApTwrMx92gvKO3jNS3Z5pW4XtHPzqRdxXiPOaTvye4VEcdTE0Zaioc+9Bu2u8YWDxHFQZfS7L7VrSRtB7nKvIH3rfsp2pjPtVJ2atUoYcuNkF1apPsSBV7n6VKPFg7pSU7fKK8MCakjIr5PKvP0qSE7o2keoobqSB5DzowUAozIx1oStpMg9JzUgCAcwaG6jfgAADMqoqtoPTiaGsCDtV0nJpTM6tbBSV7hKMzXFu12m/Y77c0nwGT7V3HUFthtxRX6R61zXthapdYc3TuQPhHWigr+xxhZ1y/XJSG7YiP/cK68UmcZgSK55+x20Si11O4CVSVNtAxM/ET+ldFUlIjGfemFIKBgAGvUpIKpKQMFJTzQyHBBTEVNE7vi+Q60g0yoDHHXiKKHBEGlUKIABTn3qZB3A7TRYdGcWAc5qIczgUB1UK4IFTbJgSI8poxHWFKnpmrtJ8IweKoW5kD5zV4ido9qkitXhpZZmZmiuHHrQVewzUQ1kBMj8qRfWok8iOgpt7zH0pB2VT0PtVA+SmUjkT60TbOFdBkV4hMkDyFTVCkpEQVnmmp9oyAm1CZBKXFDHB8RIot5eBkw3lR5ih2cpbcMjCjECqrVbs2aCtLannj8DSeSaEJdateW6JbtHHknJKc/hQbbtZauud1cBVu4MbXkFJrGX+tdqnWwbK2Q2SSAykeNMcE+9WGhq1595trU1NOb0jelxPiQaU3rVwh1CVtqCgT0GDSl3et27a1uuIQlIklRiKjaq2NqbEANmOPxrL6i8q57QtWB2pZ27ypSZyBilPbztFqt4oJ0SxW4AYU66mEn2JoWoq1dhhVy6ob0Rhpzjz5r7UdKubkvpc1V1DkSwG/ClJ8leYrB6hpOu2iHAdVWte6MObhE9BUtWDfaK7f71p9wqK5EqieuKDrS1vWD3hRtIkqmOlB0vRtVuEh1xhC9pKCsfeH+KiXVq6GHrdxweIRnp/cVVNd+zFlLHZJDq9qUvPLXJxgQn9DWwShK0BSClSehBma47a6jdW3ZlrTrZC3HZIlRlKZUePWuk9h7N+y7Pt21ypSnQtSlbuQT0qiWhQBuMRNRSkdKYcGM4pcCVEZFSFTjMzFFJkT+FKgkCAr3mjoJIEZE1J8rxJiM161JERU8bc8V8gIT1oEHaBjPFXaPgTg8VWNgFIyMirVBGxORxQSrwJHlSxUZimnlJiZxSLpG+Z4pT1yZIge9LLA+9+FGOcmhLyAeD6UJ5uMDrHFTGQmRwoUKZ64r1BIGSeaUJaqSEqTIIBz6UB1lK1khI9z0+dFt/D3iQk5MzFeoPjJkUJXOWSzO1as9Zry3tEWpU6oy4ce9WS1YwRM0hfOBICVnakmT8s1RJMrVsWQPirLaspLOvJeWeBFW+na5YPMqKFlG3CkuJKSPWCAY9ay6dbsNU1u6aShx1KEkIcCTsnrnio42ext9CZQkggc0FvSrQLUr7MmTnIpHsjqJvtPUl0blMLLYVGCBV04/tSYxHQ1pYRu2m7dsqAGDMAfhWE1l9Cr1ZQkBEzmtlfPd9bOFMnyrm+sXX8d1KSAkdfImiB9ab3NOuVoJhsFcjyBrrmiNufu5tSyQVp3HzrlHZ61uLu4as21gIuj3UAfCjlR+grtKUJQzsSkBKRCR5DypUBWAUkR8qWWggYMA0zgzE0FxQSPFnyo9ReIBiPpREK2jHNQUfI4qSQIJ3Uo0nKOJJ5r4ATEgUNtR4maljgiPepHGnNsgnjirdKQUg+lUDZx1+XFaFojukZHwis1EHlY6R7UmSoqEk4HTrTl0ITMxSRJ3TNUSWPrz6VByZGRmvZ+deGQIxmqpHbnHFeiSDxXoMjJxUXDtPEmmJIOoSdgJKimceVCUYVIFDJhZViY/CouvAK5gVJJ5YA52mqzVLptSQjcmMTJz8qrO1g1Istv6c8kFv40HlQ9DWLtdS1u4uCy4haCTt3KbUYHp51RNdd93dlLd0xKCoJABAV+H+1VV2q3sFC0t2k/ZlyFNlUEnnrE0zZOW9okd+bpa0iQSySPYA4E1n9as7VxhbrH7zbWCSFKQSnn2xSmr0fXtKDbbFuEW6wdoaVCZPXPBq8cuG7ho7VJ4iAczXFFO6g5LbdqtahG5xLfiV8zWq7J2mqIDl3fd6y191Czz61Jq33CGHQcJSk4rmOoPlVysACCrAjmtjqmoBtq4AUSesVz15+bpSuABiBOapU6Z+y60WXlXC7R4FCCEvqTCSSeU/Q10ZwQmDzyIqo7BW6rbsjpqCMqZ3mem4lQ/A1bvqIEYJ/Kqouo7QAevlUFpBHAr5eSTM16CNsz9aEVWkyYr0CE45qThycj5VAAnk4ilCJJBwJNG5GcGgtgHgUwAIqT5CTBPSr5ojukc/COlVLKPCRzNXLUd2jH3RQiVxxJyfWkiPFIpy4IIMiaUUUkE0JD9DXyuPyr5Co4FfKVgU1PB4QRFDVkcUUqkeQ86GFJmORVEXUSJJGODVVqLxt3ElQwetXJiY+tVuq2v2y1W2ASuCUVVFlupeSGwrrQXGnkOyylKxwUnB+VZ201LurlLLkBc7VCeIrTMXKXE5ODzTiIOajdtr2ptUQnosx+NB1DUXnmihy38UcJUSCaunFMkyYIHOKEUs5UYA9RUGcsWHGl968QAoEhIPPvTmp6i23aKSSZ2yd1L65essplEAiQTWP1DVe+QptKt0iDmaiDe6mTbveKN5jJ6VmVncSNwhWADxTt2sFpKNoE+ZpRwDZ3ikwPug1j1Okfsi7aO98ns7qbwWhUJtHVHII+5Pr09cV1Z5YIwRHtX5QtnlsKbdaJSoEKBScgg13DsH28Rr6UadqZS3qIHgVwl+OSPJXpWjjamCYkV7wMD61EiCIyPOvAvGREetIeOJMyAPlQ5UD4gYHpR1QRzHtQnVlPwyfOpJsLH3aOlUkT5UohZmTRkbjBo9RgOFKc8+9XLEllsx90dfSs/v5BrQ26x9na/oH5Uom/zzS5ClTkR6VNx4E0EqwQDBrKRUgASTXhAkDkRXypUAAZJrzbA3KIgHkmAK0k+kQIPpQ1QOMUq7qlq2PA4HSZwjNUWu9qbfT7ZRdeSwo8I3eI/SYoxL559DaVLKp2oK4SNx2+cCslqva0NB9pFs4wtAP88wrjy6VSWOup1NV5cJfuE2YRteWkkd4r4gkQQQJEnIrNapeuruXsjaAsJUpG1SgYyoDE/wBzUlvqtq6/pOna0wI75hKnSk/fyDQLDtLdW7W1aw4AeR8QrR9hw1qfY77K6qVNOONERxmU/gRWR1jQrrTL1QUCGlHwr2yD/frSlj/xmyXCVLUFE/fER8qjd9tW3EFDaVKMRgYrPu2ju/ahsuK64mvjpt6skrtlIkdKKgtQ1a6vleEFIPJoDDe0biqD1mpO262Hg26FbyMNBJJNMtaPfPKQp9pbTJMEHkj9K1FLCTNuq6dUn4kgwYFT1llu3sygwXF4AjgVpkWLNkgobT4hjAwPasjrDyXrpaknwJ8KQPx/0rFiUihmAORgCnbJ1+1eadZlLrZ3IUgmQRQm2y66YBSnqdpJ+gpjUrB3TbjuH0hK9oJQr4kk5gjkYphldQ7I9vtXvkBvUdOVeNjl63gL+Y4J+lbfTNa0/V0FVhdIeKfiRMLT7p5FcK0HtY5pmjvab9iYuELWXG3XFEKZWf8ACRSDNy6l37Qh5SHZlKkEp2+QGcVaK/SYMpSSDUVbVDnFcg0T9pGq2aUMX4avmk9XPC4PZQ/UGt5o3bLR9XQlLdx9nfP/AHNz4FH2PBpWNAk5GcRRW1dd3ypMmSFJ4jB86M0oRkZ60eowFCTOK0NrJtmiCMoH5Vm5ByD7Vo7RJ+ys5H8tP5UpUlUGRxXilIQgqWpKB5qMUhqmqWuksh+8XCSYA5Nc07ZdsrvV3k2ukKdYtAJccAguent+NWJtNc7ZaNpIWk3PevjHdtjIPrXPe0Pbh7WClH2d1y2SAAypwhP4c/Os0W9yiSVqUTlS+TXkOkHYnaBRqOq7Taoho29m21YNHB7pJKyOuTVPcd9dXCEb1uPuGBuMkqPGa9cUrd4pKowZrVdnbJpbllqPdJUi1tCiAPicLrpn3CNv4eVMJ4lnS9Ma0dhSklWXzAgoEFWfUmJ/y1nHHxc/a3QCQVBCc9Bk0bW9SQ846+1IStAbZ/pFJNwjT0naZVKhNFDSfs61NFnqV3ZOEpbuUBaPF95OPyrowSHWS04ylxk42ETIri+jLCNUtVmEyVJgj0n9K7Fpd22rS1PvubUsglw/5QM1TpKDXraw0XunLW6t2Q6qEsvqiRyYPlHn5irS30NdwyheoXW1CwIatlAgCByv/SuU6tqr+q6u7fPSFKO1tCh/LRmE/qfWa3XYjtB39n+6nnSp1gbmfNSPL5flSsaq2sNOsEkWlq01iSsJlS/dRkmlNT7kpkoRuPUjNSDwcSnxdOar9RVst1urUEpbBLhP3U+dIxje010m0bWlsy44fDHT1rFuOLUDKYBEYpzWNTVfX7ronak7UJ8hSSSVTnjmsfUJq1CW7QrUMgqgn0JpvV1Kfuybq4duXO4R/EeUVKEpkJz70O2G/TkEpwN598mvdQbUu6Qe93kMIIWBEiMUwRnmUgpUIjPIoxWpKgVJkfjSzZ8ZHJJNNNmFblDcfLyrNasG71KuYUegivG3DukSRjHT8a83BKiUYJGT5UBLjsEYUPfJpUbvsZqGtLdLGnXbnctJ3ONEByE+iSfyrpGka+y+8q1u3rVN4gkFLSyMjnBAjArhWlai5Z3rT6YQtuYC5iDyMVudA1LRU3SX5fsSSpKkJR3yVgpiSs5HWpV1lGzu/CQpJyCRzWltADaM+Afy09fSuXdl9QbZUUva83eoCNqWkt5noRjyiumWDpVY26trmWkn4fQUhx7t9qSntZQwlR7phIlMSJP/AOVQJuoWlKUAmJmh3rin9SfWuSpUk+KgJH8SSmMUS8hK5Wla8KJVPtSl5DbU8q9Kk44S7wCB65pW/dUpaQpQIIwmmkkTuk7Z6nzrVW+oMWukotLO6/jONxuQICZMqP6e1ZdEqKQSAVHpSN0pe5AaHxSOapUZuH03N2EAoSy2NqfQDn8qeK+8bP8AmgCOgqmCUhYABg8mIk0/buJQkjKvPNJRU8GiHRlTSwoE9M1s9X1hbPY69at15utiEFPJCufwEfOsOsFQWSSAM1cPLQNBYPehfBAPRUf71mcMqe7uVQFH4lKBUfIxmKnodzeWmpW90wkktOSAmZOcj5igutpDIg5nJ9KsOyrhOqd3AlSSUk9PM/StSmOs27iHIcbCtjiZEevIrGftC1slI0y3MxH2hwHp0TRr3tQjT2XLe3QFOJEMqBwkjknz9qwd24p1anFrKlrO5R8zRbFSQX48A8xNHbhYiCJz7mgCCTBMk+VEQogeEnApvMPi4t2irSw0rA8UkHPJqd+33VwUkhZWy2QpJ8PH9/jSjF403bhJKwskztE45/WoXepd8vvUtgObAghIgEDj+/WssqdoeJZ4hR4plKpAgxnk0sEqCifMzAOKYSspACik+kVN+CkbcyIPEDmoqRmQny5qZhQHGOlCJhWfOmM+iIPeKIUAYFO2m5ISGllMcpPBpBhRCs+2Ks7RO/wQI6ULlrtB1MMFtxCVBf8A5Ykkx5Gu4aU+65pdmvuiNzCDG8Y8Irgmgp3vbiogA+HPw8Diu+6PtOkWJhGbdvy/wipOBOH/ALSsgJnbmlnSSVHdHyohkXS1KBCdkil1pBSSCMnyqwBIEqkHPtSdwd7hBSIB5HJppvCj6etK3QAVKevFaaAWSE5TETFQcHcoCoHeKSdoP3ak4niCJIoDrrjiyHMLIj0PH+grDICEKSoKKzB5k00hUplOIGc0mVePYQZ96MhaUpwg7vetykRKSVqBJPl614h1RSW1HwpJxXyTmQmCaXUoJegjkcAVmo0o7k7TjP1ry3ufsty24hwggFMgZg14sgIhKTPrSiUla5CcA+fNUKwU4p5RcWJEnaKG7HwpIgdRXluTtyYM5oikJOYP05o+ozSThJdEQPKKkEwJJiQam8EgggHHUiKXU5gR9DWvm8GJpcIUpIO1IM+teOulSdvJqKlFSklPJ6RRNhIwPes1WFlgcYB9K9QlJHiiD1ojzYBGY9IqCx4oEQTjFahlGZzhIgdDUnAY8vnRWN2wYHtUiiSQQAPWjBSbQl0Aq4MkzzVvbboCAAVK+Gq9pELJCQQDHvVnYtlx8AiAirC0+ltqa2EER1H9+1dy0ZSf3PY+H/w7fl/hFcX0thJU3OCcZrtGkpCdKshIwwgf/UU4I4LcbUXDawomUkDyODj+/Kl3igM5ChOaY1ZrY0FtHclpzg4JFAeUdu3y69KalaFo6HJMe1BfV4QEgz5+VHW3LhWBjzAoS5nacipQNpAUolxRIA6UrcoJQRMdRVgE7UBKAB50B9AJAUTIrFiqmS4FK2qMKBiaZSiBk56ZpW9RtegivmH1AhKz4fPyp+eCbSMyFGR0qLu8LCgkETmpM7SZEn9aIvaUqAGQOhqsFfOCQArG7yNDCCIA46CmGQQ2CUyrpIr7aDnAEefWqJFpJ3wcJGYo6gQNxMjkCgd4GiSspE+VQffccIS0nAxuOKvpUC6dBn4h6xS25alAJSv0p8sbQC46knkhWKVL6u/CCtOzdBPkKvlSiMNqCipc4yKaUANwjrxSyoBBbCyBO9SQYAmKuV2xuOztm3bWtw5e9+6p1SGFSpsxtzEU2GqZaYVMkeXnQxtCiTKjRn2VWy1t3KHGigwQ4M1AJCwFtEFP61RmGWEgZ4VzRFDcT1Jjii6jpN9pndKuUpSHDA2qmoNKGyU4nrUbNiDQgqPVGSKu9Et+FEHcqSZqsS33ikoAHiMknyrR6SwpwpII2n0pEazQ7ULjcQdqugrp2nFQ0+1GcMo6egrC6BblKfi610SyWsWbA2jDafyoLgeoJ22b0RGz3pBalSpAckDzSIq41m2LdvcskeNCTIqqRC2lOc+nM1rtKq5cd3keCRyU4mkwRMuqWFT1TOflVuGQvxFuB60tcpSIVJAiIOKzBpPeDkKmREA0NxSSfvYERXriGo6eWP8AWhKlKSUkiPPNVhI3+1RBxPETSakztjFPXKFqSVKCPPFIncOnt6VkwVlZQTsPTPkaYZdLkAgJA+LHNV6TsVByD0qx0+xutQfaYtfiUYT5nMZrXNQ6rhDXhLonkJA5oXePuDaj+HPCjzV7daK0zb3IVbKtL21RvW2VeF1OOhJIWNwJAJEA4EZrEJQgHaeOoE0YK0HYZ3s7bG/HaFpK33GwbYutFwzBmIrL25KS+p1Ci2Z2GIEZ+nSmrZz7DqFvdsgOhKFJ2q4yCP1oarlf7tNmoIKYhS5VPMitZsWLLSH2bOyu7XULNbr6n2loCkglCQlYMmfVJq6a1+0a0xy8b7P7mUg/xFJSEHKUmevxED51mr3U3bm8uLkhtK7hKEkQrwhKYxnrQlavcI0VWlQ0WFggqIVuHjSvGY5SOnFZ3AsrnXft9tcWiNPS07fFpLQQfD4VpUfattpV/rNg1a6B+62xc27OxRVdQDAKvLyNckReutvW7oIKrdQU2NuMRz9KvB2v1d/Ul6h9oCbpQgqS2kdI8vKta0jry7jVlXWpuIbaQu6LSkhRJCgAfpmqdtx1kd2hQCQcGPUU0p64Uyu3Li+6W4XVJkZWRBPHpSrjSEESiJMzJOaz6yt9Xvb+5tLF28uO9S82pxICQkJIWpPT+kfWgWagWiT0NIN7UoI8ZMQiBAmev1NHYcSloA7wCZn0iaW4u9OBcW4uRA8I862+gWh8GBE5gVm9HtEqtGiJKlwomOK6FodmpBRuHGYFMrEXun2oQNoB21rbYJTbNDyQB+FUds2EgYP9ir1hz+A3x8I/Kiwuddo9LQl9TiURvSQo1z2ztnGnX2FJAKJAHtx+dds1ax75pSSJiuc6rZjSdWDvdBxLziUBM5yR/rTEzVyChJRtGPSqbUSDBMgAxzXXj2Lt9QZU6l1xJVhCWkyQT1M9K5pr1obJ9y1eSCppe1UDM0BmzjdOa8jwiT1ozqhtUSAJiKCSoJMKAnGaSA8U7CFDNVrm0q42p96efKlDaVCFGBQnUFSR4Tj0rFXRNMFcEEA9QK0GlXijYttM3gsrppZ2LV4EqSZMbgPCoHM9QehGaOYI3cZ4orSig4PiPIAjPX861KVy+u4S+4u7vhd3LiNpdDneQPLdwcYxNCncsRJweBSaHMkgER+FMIWe8GFcHNVTxQBWCExkCDmPlUVJAUoKJ3cCBFe3CvEAQI8/OgJXB4zWvnpQSBGVEbeEmTQn0pJymjokCTJB6V86CvOJ/Ouf12KrHklKwNvzHFSblKhBA8/Wm1NkkiOOBUAFbuBBGBWoYZQYAkzXzhBTE4NeiQAYAx1FRUhRkpJjrFFFgSCkKwk9MzRXf5bQJ8IJ+76Gp2dup1YBzVx+7luPW7QSIUrbA6yKfFK1vYq0cesrdbqDAQkiRg4romnsQdxEEelVuiaeLW0aZA+BISflWitWSeEioGmEccxVmypIaQIHwjpS7bcAcCBwKbQiEJG0YFWku+yc+tZbtNo32hoLCUlbagtJ9QZrarR86SurcLTBTg0Ji9R1rUdItlCxtC8s5So8Jnzrmet2N3e3CrnUHlLfeXuVtMAHrXbLyx3NQOfWsprWid5tUAE5MxwflT2McfuNOLJ2sOLKx0VxS4BKil3wrHQ+Vb3UNKUlZC0eAemTWY1XTVFEokrT8Pp70w6zlwk9+kCCQODU1BJTHTqKZTbOpuFF1ISqMAGZFTS0SlQKQCPSixVSraKVHwjw5E8UJkguQTAUefI1b31qtMOtqykSQKqlthRO0GYnIrMWnWfFAWIIBCs8H+/zo8w6lQV91VK2vjOSM/mBVilozCDvAQTEZHFbwk3yFwVc+cc0FST3kiSn0p91KWVBK07lqGEil3mXXPjWhoRwgSfnRKNTbbPdnBnympCAshXAiht2rQgd+4owM7uKKm1uGVHapCwCPCsgfjV9RVvuyP7PmdY0X943lwsLWCttDRHwZFYHWrNvT9TdtbdwvIR8DnWP95FWzGrOp002C3rplYQUp7pew7Z3RHUetVIt7m9cUtobUbQO8IwkDp6mqKV4yhCkwRGBNOW1u26ORXlrpaF71LKnFIVt3HAAjyrRaV2eDwlLASSBBQc1WGg6ZphBQEAkHrFbXTOzx+02T22ditxmj6DoZtgnvv4qehIg/OtfZ2kbdiePwpZx8xbbEp86s7ZuBJE+tet28ASI9aZbbPQ4o1RJI8qOAYFRQmOBRQfSgiVBbYIolR6VEq8yFJJMVWXlmhSJIn0q3d4NKXP6UwMrqGlodKsAwPaKyOpaC4gSgAyCTBroL/3vY1ndT+BX9JpDn9zoyu+2wvcE48PFBXpCg3MKkkAiOau7v/m1/wBNCb+JP9ZqWqNWlrDiwpOBCSAZ5rOanpyrW7U2UeEplJnkTW5d/mO+4/Wsx2j/AOoNf+j+tYSiTbhpQLgUG+scgeYqzTbKKtxWpC9pSrZmOJFLPcJqyZ4XXSHXtvYhLcJMzypWVGvXbBSUrVsG1Q86dtfgFEuP5I9jWJ2FOxY7SmUyTgin2bIKX5HaDjmvWv5iaaZ/nj+j9TW70URYJcVsdZDgGTuEjyqwb0V551ALXgCcCa9t/wDmfl+tXdtyisMl9F0DZfXPeIVuISYIHNbDS9IQykbEQSR9KrNN/wCpu+w/I1pLH42/b9a3VOzNtaAbQkkz51bW7AQkDHrSdnwn+/KrJHFZrSaWwBgfWpBHyr08CvhyKDiYG0Dz61KompVB/9k="/>
          <p:cNvSpPr>
            <a:spLocks noChangeAspect="1" noChangeArrowheads="1"/>
          </p:cNvSpPr>
          <p:nvPr/>
        </p:nvSpPr>
        <p:spPr bwMode="auto">
          <a:xfrm>
            <a:off x="307975" y="-1638300"/>
            <a:ext cx="3038475" cy="374332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6" descr="data:image/jpeg;base64,/9j/4AAQSkZJRgABAQAAAQABAAD/2wBDAAkGBwgHBgkIBwgKCgkLDRYPDQwMDRsUFRAWIB0iIiAdHx8kKDQsJCYxJx8fLT0tMTU3Ojo6Iys/RD84QzQ5Ojf/2wBDAQoKCg0MDRoPDxo3JR8lNzc3Nzc3Nzc3Nzc3Nzc3Nzc3Nzc3Nzc3Nzc3Nzc3Nzc3Nzc3Nzc3Nzc3Nzc3Nzc3Nzf/wAARCAD5AMoDASIAAhEBAxEB/8QAHAAAAgMBAQEBAAAAAAAAAAAAAwQCBQYHAQAI/8QAQhAAAQMDAwEGAwUGBAMJAAAAAQIDEQAEIQUSMUEGEyJRYXEygZEUQqGxwQcVIzNy8FJi0fEWNDUkQ0RTc4KDouH/xAAXAQEBAQEAAAAAAAAAAAAAAAABAAID/8QAGhEBAQEAAwEAAAAAAAAAAAAAAAERITFBAv/aAAwDAQACEQMRAD8A7gaj0zUlcVEjGKk+586g4fLmvQZJHUUN2ZkUIJ5Z3JAO0A+LEyOlDWtB68VF8SrbNBMJSQRVEi44ACelAW6ByeelfLUCCOKr9Svraya7y7cKAeBEk0gd58Jmqx64EblA7c5IrOaz2qcJW3YM7VHKVqEmPbpWRvr7WX0kvruYIwEkpH0qxOhuam006S48y2CRlxQFAc7RaehQ36jap/8AkHn71yR7vtxLm6es5M0o8286QlJPyp1O5NalbPkhm4aWowTsWDim0ugp64/Gvzx3T1u53glChwQSCPnVzpnbHXdOISm8LjY+46AsH581d8l3AXEKEnpimmXiQZwfeue6L29sL1AavwLN/iSZbV8+lbKzuUPIS4lxKkrGCkyD6ikYtg62CQCZ96mFhGIz680mwpInaOetMTKZEfWoGG17xtnipgAEgz8qUSQlOD4j0mjMOz4VLyetFMvAieOT868QrrxUlDHM+lDCduBE+tBg7TpSuJn5U4h0K/2qua+PoPWnWymc89INRoyTnHnT44pREQIEmck02JigPDnFfHihmSc16o+HHnSnhEEx1qDgNemZkUF4K3dR86kE8QknGKUdX06VO4WcilHVlKFKJ4GKEBqFym2ZU5yQJzWFu1XmsXymkHcs9DwBVjreoKuFFlOQvAFaPs1pCbS0SpSR3zmVqPPtSCOldmWLNI3gLdj4lCasVaa2uQ4hCh6CrZLQSIAn36VHuiQqKljN3nZnT7jxLtkEnqkQaRY7JWNu7v7hPJicxWwLUgzPNDUxgwPWpYx172TsXmiVMJKjOYrC9oOxIaSpdr4VcwoYrtIbASJiTVZqNqlzclSCQoRAp0WPzjcW6mCpp1socR8VWnZLtRdaBeoQpS3LImHGZ4k8p8jWq7Z9nVq3XFuP4zWcj4hXNn5BJUYUDkRH0rN4alfo3T7pq7t0XLC97TiZSoHmm0qKYAPqRFc1/ZDqrj1rdaY4oksAONZmEkwfxj610Y7oz5U9ijNrQlQJChuJMmmWloHPIpITEK4NHaA5ncafEsUHcDEe9RU0uRnrXzC0mYIPtRwsFEmgoNoUDyKYbEcwaWW4RAqaHeBuihHkGSBB5p4cVWW6h1M5q0BwKkGr8KgpQAzU1gUMnzApTwrMx92gvKO3jNS3Z5pW4XtHPzqRdxXiPOaTvye4VEcdTE0Zaioc+9Bu2u8YWDxHFQZfS7L7VrSRtB7nKvIH3rfsp2pjPtVJ2atUoYcuNkF1apPsSBV7n6VKPFg7pSU7fKK8MCakjIr5PKvP0qSE7o2keoobqSB5DzowUAozIx1oStpMg9JzUgCAcwaG6jfgAADMqoqtoPTiaGsCDtV0nJpTM6tbBSV7hKMzXFu12m/Y77c0nwGT7V3HUFthtxRX6R61zXthapdYc3TuQPhHWigr+xxhZ1y/XJSG7YiP/cK68UmcZgSK55+x20Si11O4CVSVNtAxM/ET+ldFUlIjGfemFIKBgAGvUpIKpKQMFJTzQyHBBTEVNE7vi+Q60g0yoDHHXiKKHBEGlUKIABTn3qZB3A7TRYdGcWAc5qIczgUB1UK4IFTbJgSI8poxHWFKnpmrtJ8IweKoW5kD5zV4ido9qkitXhpZZmZmiuHHrQVewzUQ1kBMj8qRfWok8iOgpt7zH0pB2VT0PtVA+SmUjkT60TbOFdBkV4hMkDyFTVCkpEQVnmmp9oyAm1CZBKXFDHB8RIot5eBkw3lR5ih2cpbcMjCjECqrVbs2aCtLannj8DSeSaEJdateW6JbtHHknJKc/hQbbtZauud1cBVu4MbXkFJrGX+tdqnWwbK2Q2SSAykeNMcE+9WGhq1595trU1NOb0jelxPiQaU3rVwh1CVtqCgT0GDSl3et27a1uuIQlIklRiKjaq2NqbEANmOPxrL6i8q57QtWB2pZ27ypSZyBilPbztFqt4oJ0SxW4AYU66mEn2JoWoq1dhhVy6ob0Rhpzjz5r7UdKubkvpc1V1DkSwG/ClJ8leYrB6hpOu2iHAdVWte6MObhE9BUtWDfaK7f71p9wqK5EqieuKDrS1vWD3hRtIkqmOlB0vRtVuEh1xhC9pKCsfeH+KiXVq6GHrdxweIRnp/cVVNd+zFlLHZJDq9qUvPLXJxgQn9DWwShK0BSClSehBma47a6jdW3ZlrTrZC3HZIlRlKZUePWuk9h7N+y7Pt21ypSnQtSlbuQT0qiWhQBuMRNRSkdKYcGM4pcCVEZFSFTjMzFFJkT+FKgkCAr3mjoJIEZE1J8rxJiM161JERU8bc8V8gIT1oEHaBjPFXaPgTg8VWNgFIyMirVBGxORxQSrwJHlSxUZimnlJiZxSLpG+Z4pT1yZIge9LLA+9+FGOcmhLyAeD6UJ5uMDrHFTGQmRwoUKZ64r1BIGSeaUJaqSEqTIIBz6UB1lK1khI9z0+dFt/D3iQk5MzFeoPjJkUJXOWSzO1as9Zry3tEWpU6oy4ce9WS1YwRM0hfOBICVnakmT8s1RJMrVsWQPirLaspLOvJeWeBFW+na5YPMqKFlG3CkuJKSPWCAY9ay6dbsNU1u6aShx1KEkIcCTsnrnio42ext9CZQkggc0FvSrQLUr7MmTnIpHsjqJvtPUl0blMLLYVGCBV04/tSYxHQ1pYRu2m7dsqAGDMAfhWE1l9Cr1ZQkBEzmtlfPd9bOFMnyrm+sXX8d1KSAkdfImiB9ab3NOuVoJhsFcjyBrrmiNufu5tSyQVp3HzrlHZ61uLu4as21gIuj3UAfCjlR+grtKUJQzsSkBKRCR5DypUBWAUkR8qWWggYMA0zgzE0FxQSPFnyo9ReIBiPpREK2jHNQUfI4qSQIJ3Uo0nKOJJ5r4ATEgUNtR4maljgiPepHGnNsgnjirdKQUg+lUDZx1+XFaFojukZHwis1EHlY6R7UmSoqEk4HTrTl0ITMxSRJ3TNUSWPrz6VByZGRmvZ+deGQIxmqpHbnHFeiSDxXoMjJxUXDtPEmmJIOoSdgJKimceVCUYVIFDJhZViY/CouvAK5gVJJ5YA52mqzVLptSQjcmMTJz8qrO1g1Istv6c8kFv40HlQ9DWLtdS1u4uCy4haCTt3KbUYHp51RNdd93dlLd0xKCoJABAV+H+1VV2q3sFC0t2k/ZlyFNlUEnnrE0zZOW9okd+bpa0iQSySPYA4E1n9as7VxhbrH7zbWCSFKQSnn2xSmr0fXtKDbbFuEW6wdoaVCZPXPBq8cuG7ho7VJ4iAczXFFO6g5LbdqtahG5xLfiV8zWq7J2mqIDl3fd6y191Czz61Jq33CGHQcJSk4rmOoPlVysACCrAjmtjqmoBtq4AUSesVz15+bpSuABiBOapU6Z+y60WXlXC7R4FCCEvqTCSSeU/Q10ZwQmDzyIqo7BW6rbsjpqCMqZ3mem4lQ/A1bvqIEYJ/Kqouo7QAevlUFpBHAr5eSTM16CNsz9aEVWkyYr0CE45qThycj5VAAnk4ilCJJBwJNG5GcGgtgHgUwAIqT5CTBPSr5ojukc/COlVLKPCRzNXLUd2jH3RQiVxxJyfWkiPFIpy4IIMiaUUUkE0JD9DXyuPyr5Co4FfKVgU1PB4QRFDVkcUUqkeQ86GFJmORVEXUSJJGODVVqLxt3ElQwetXJiY+tVuq2v2y1W2ASuCUVVFlupeSGwrrQXGnkOyylKxwUnB+VZ201LurlLLkBc7VCeIrTMXKXE5ODzTiIOajdtr2ptUQnosx+NB1DUXnmihy38UcJUSCaunFMkyYIHOKEUs5UYA9RUGcsWHGl968QAoEhIPPvTmp6i23aKSSZ2yd1L65essplEAiQTWP1DVe+QptKt0iDmaiDe6mTbveKN5jJ6VmVncSNwhWADxTt2sFpKNoE+ZpRwDZ3ikwPug1j1Okfsi7aO98ns7qbwWhUJtHVHII+5Pr09cV1Z5YIwRHtX5QtnlsKbdaJSoEKBScgg13DsH28Rr6UadqZS3qIHgVwl+OSPJXpWjjamCYkV7wMD61EiCIyPOvAvGREetIeOJMyAPlQ5UD4gYHpR1QRzHtQnVlPwyfOpJsLH3aOlUkT5UohZmTRkbjBo9RgOFKc8+9XLEllsx90dfSs/v5BrQ26x9na/oH5Uom/zzS5ClTkR6VNx4E0EqwQDBrKRUgASTXhAkDkRXypUAAZJrzbA3KIgHkmAK0k+kQIPpQ1QOMUq7qlq2PA4HSZwjNUWu9qbfT7ZRdeSwo8I3eI/SYoxL559DaVLKp2oK4SNx2+cCslqva0NB9pFs4wtAP88wrjy6VSWOup1NV5cJfuE2YRteWkkd4r4gkQQQJEnIrNapeuruXsjaAsJUpG1SgYyoDE/wBzUlvqtq6/pOna0wI75hKnSk/fyDQLDtLdW7W1aw4AeR8QrR9hw1qfY77K6qVNOONERxmU/gRWR1jQrrTL1QUCGlHwr2yD/frSlj/xmyXCVLUFE/fER8qjd9tW3EFDaVKMRgYrPu2ju/ahsuK64mvjpt6skrtlIkdKKgtQ1a6vleEFIPJoDDe0biqD1mpO262Hg26FbyMNBJJNMtaPfPKQp9pbTJMEHkj9K1FLCTNuq6dUn4kgwYFT1llu3sygwXF4AjgVpkWLNkgobT4hjAwPasjrDyXrpaknwJ8KQPx/0rFiUihmAORgCnbJ1+1eadZlLrZ3IUgmQRQm2y66YBSnqdpJ+gpjUrB3TbjuH0hK9oJQr4kk5gjkYphldQ7I9vtXvkBvUdOVeNjl63gL+Y4J+lbfTNa0/V0FVhdIeKfiRMLT7p5FcK0HtY5pmjvab9iYuELWXG3XFEKZWf8ACRSDNy6l37Qh5SHZlKkEp2+QGcVaK/SYMpSSDUVbVDnFcg0T9pGq2aUMX4avmk9XPC4PZQ/UGt5o3bLR9XQlLdx9nfP/AHNz4FH2PBpWNAk5GcRRW1dd3ypMmSFJ4jB86M0oRkZ60eowFCTOK0NrJtmiCMoH5Vm5ByD7Vo7RJ+ys5H8tP5UpUlUGRxXilIQgqWpKB5qMUhqmqWuksh+8XCSYA5Nc07ZdsrvV3k2ukKdYtAJccAguent+NWJtNc7ZaNpIWk3PevjHdtjIPrXPe0Pbh7WClH2d1y2SAAypwhP4c/Os0W9yiSVqUTlS+TXkOkHYnaBRqOq7Taoho29m21YNHB7pJKyOuTVPcd9dXCEb1uPuGBuMkqPGa9cUrd4pKowZrVdnbJpbllqPdJUi1tCiAPicLrpn3CNv4eVMJ4lnS9Ma0dhSklWXzAgoEFWfUmJ/y1nHHxc/a3QCQVBCc9Bk0bW9SQ846+1IStAbZ/pFJNwjT0naZVKhNFDSfs61NFnqV3ZOEpbuUBaPF95OPyrowSHWS04ylxk42ETIri+jLCNUtVmEyVJgj0n9K7Fpd22rS1PvubUsglw/5QM1TpKDXraw0XunLW6t2Q6qEsvqiRyYPlHn5irS30NdwyheoXW1CwIatlAgCByv/SuU6tqr+q6u7fPSFKO1tCh/LRmE/qfWa3XYjtB39n+6nnSp1gbmfNSPL5flSsaq2sNOsEkWlq01iSsJlS/dRkmlNT7kpkoRuPUjNSDwcSnxdOar9RVst1urUEpbBLhP3U+dIxje010m0bWlsy44fDHT1rFuOLUDKYBEYpzWNTVfX7ronak7UJ8hSSSVTnjmsfUJq1CW7QrUMgqgn0JpvV1Kfuybq4duXO4R/EeUVKEpkJz70O2G/TkEpwN598mvdQbUu6Qe93kMIIWBEiMUwRnmUgpUIjPIoxWpKgVJkfjSzZ8ZHJJNNNmFblDcfLyrNasG71KuYUegivG3DukSRjHT8a83BKiUYJGT5UBLjsEYUPfJpUbvsZqGtLdLGnXbnctJ3ONEByE+iSfyrpGka+y+8q1u3rVN4gkFLSyMjnBAjArhWlai5Z3rT6YQtuYC5iDyMVudA1LRU3SX5fsSSpKkJR3yVgpiSs5HWpV1lGzu/CQpJyCRzWltADaM+Afy09fSuXdl9QbZUUva83eoCNqWkt5noRjyiumWDpVY26trmWkn4fQUhx7t9qSntZQwlR7phIlMSJP/AOVQJuoWlKUAmJmh3rin9SfWuSpUk+KgJH8SSmMUS8hK5Wla8KJVPtSl5DbU8q9Kk44S7wCB65pW/dUpaQpQIIwmmkkTuk7Z6nzrVW+oMWukotLO6/jONxuQICZMqP6e1ZdEqKQSAVHpSN0pe5AaHxSOapUZuH03N2EAoSy2NqfQDn8qeK+8bP8AmgCOgqmCUhYABg8mIk0/buJQkjKvPNJRU8GiHRlTSwoE9M1s9X1hbPY69at15utiEFPJCufwEfOsOsFQWSSAM1cPLQNBYPehfBAPRUf71mcMqe7uVQFH4lKBUfIxmKnodzeWmpW90wkktOSAmZOcj5igutpDIg5nJ9KsOyrhOqd3AlSSUk9PM/StSmOs27iHIcbCtjiZEevIrGftC1slI0y3MxH2hwHp0TRr3tQjT2XLe3QFOJEMqBwkjknz9qwd24p1anFrKlrO5R8zRbFSQX48A8xNHbhYiCJz7mgCCTBMk+VEQogeEnApvMPi4t2irSw0rA8UkHPJqd+33VwUkhZWy2QpJ8PH9/jSjF403bhJKwskztE45/WoXepd8vvUtgObAghIgEDj+/WssqdoeJZ4hR4plKpAgxnk0sEqCifMzAOKYSspACik+kVN+CkbcyIPEDmoqRmQny5qZhQHGOlCJhWfOmM+iIPeKIUAYFO2m5ISGllMcpPBpBhRCs+2Ks7RO/wQI6ULlrtB1MMFtxCVBf8A5Ykkx5Gu4aU+65pdmvuiNzCDG8Y8Irgmgp3vbiogA+HPw8Diu+6PtOkWJhGbdvy/wipOBOH/ALSsgJnbmlnSSVHdHyohkXS1KBCdkil1pBSSCMnyqwBIEqkHPtSdwd7hBSIB5HJppvCj6etK3QAVKevFaaAWSE5TETFQcHcoCoHeKSdoP3ak4niCJIoDrrjiyHMLIj0PH+grDICEKSoKKzB5k00hUplOIGc0mVePYQZ96MhaUpwg7vetykRKSVqBJPl614h1RSW1HwpJxXyTmQmCaXUoJegjkcAVmo0o7k7TjP1ry3ufsty24hwggFMgZg14sgIhKTPrSiUla5CcA+fNUKwU4p5RcWJEnaKG7HwpIgdRXluTtyYM5oikJOYP05o+ozSThJdEQPKKkEwJJiQam8EgggHHUiKXU5gR9DWvm8GJpcIUpIO1IM+teOulSdvJqKlFSklPJ6RRNhIwPes1WFlgcYB9K9QlJHiiD1ojzYBGY9IqCx4oEQTjFahlGZzhIgdDUnAY8vnRWN2wYHtUiiSQQAPWjBSbQl0Aq4MkzzVvbboCAAVK+Gq9pELJCQQDHvVnYtlx8AiAirC0+ltqa2EER1H9+1dy0ZSf3PY+H/w7fl/hFcX0thJU3OCcZrtGkpCdKshIwwgf/UU4I4LcbUXDawomUkDyODj+/Kl3igM5ChOaY1ZrY0FtHclpzg4JFAeUdu3y69KalaFo6HJMe1BfV4QEgz5+VHW3LhWBjzAoS5nacipQNpAUolxRIA6UrcoJQRMdRVgE7UBKAB50B9AJAUTIrFiqmS4FK2qMKBiaZSiBk56ZpW9RtegivmH1AhKz4fPyp+eCbSMyFGR0qLu8LCgkETmpM7SZEn9aIvaUqAGQOhqsFfOCQArG7yNDCCIA46CmGQQ2CUyrpIr7aDnAEefWqJFpJ3wcJGYo6gQNxMjkCgd4GiSspE+VQffccIS0nAxuOKvpUC6dBn4h6xS25alAJSv0p8sbQC46knkhWKVL6u/CCtOzdBPkKvlSiMNqCipc4yKaUANwjrxSyoBBbCyBO9SQYAmKuV2xuOztm3bWtw5e9+6p1SGFSpsxtzEU2GqZaYVMkeXnQxtCiTKjRn2VWy1t3KHGigwQ4M1AJCwFtEFP61RmGWEgZ4VzRFDcT1Jjii6jpN9pndKuUpSHDA2qmoNKGyU4nrUbNiDQgqPVGSKu9Et+FEHcqSZqsS33ikoAHiMknyrR6SwpwpII2n0pEazQ7ULjcQdqugrp2nFQ0+1GcMo6egrC6BblKfi610SyWsWbA2jDafyoLgeoJ22b0RGz3pBalSpAckDzSIq41m2LdvcskeNCTIqqRC2lOc+nM1rtKq5cd3keCRyU4mkwRMuqWFT1TOflVuGQvxFuB60tcpSIVJAiIOKzBpPeDkKmREA0NxSSfvYERXriGo6eWP8AWhKlKSUkiPPNVhI3+1RBxPETSakztjFPXKFqSVKCPPFIncOnt6VkwVlZQTsPTPkaYZdLkAgJA+LHNV6TsVByD0qx0+xutQfaYtfiUYT5nMZrXNQ6rhDXhLonkJA5oXePuDaj+HPCjzV7daK0zb3IVbKtL21RvW2VeF1OOhJIWNwJAJEA4EZrEJQgHaeOoE0YK0HYZ3s7bG/HaFpK33GwbYutFwzBmIrL25KS+p1Ci2Z2GIEZ+nSmrZz7DqFvdsgOhKFJ2q4yCP1oarlf7tNmoIKYhS5VPMitZsWLLSH2bOyu7XULNbr6n2loCkglCQlYMmfVJq6a1+0a0xy8b7P7mUg/xFJSEHKUmevxED51mr3U3bm8uLkhtK7hKEkQrwhKYxnrQlavcI0VWlQ0WFggqIVuHjSvGY5SOnFZ3AsrnXft9tcWiNPS07fFpLQQfD4VpUfattpV/rNg1a6B+62xc27OxRVdQDAKvLyNckReutvW7oIKrdQU2NuMRz9KvB2v1d/Ul6h9oCbpQgqS2kdI8vKta0jry7jVlXWpuIbaQu6LSkhRJCgAfpmqdtx1kd2hQCQcGPUU0p64Uyu3Li+6W4XVJkZWRBPHpSrjSEESiJMzJOaz6yt9Xvb+5tLF28uO9S82pxICQkJIWpPT+kfWgWagWiT0NIN7UoI8ZMQiBAmev1NHYcSloA7wCZn0iaW4u9OBcW4uRA8I862+gWh8GBE5gVm9HtEqtGiJKlwomOK6FodmpBRuHGYFMrEXun2oQNoB21rbYJTbNDyQB+FUds2EgYP9ir1hz+A3x8I/Kiwuddo9LQl9TiURvSQo1z2ztnGnX2FJAKJAHtx+dds1ax75pSSJiuc6rZjSdWDvdBxLziUBM5yR/rTEzVyChJRtGPSqbUSDBMgAxzXXj2Lt9QZU6l1xJVhCWkyQT1M9K5pr1obJ9y1eSCppe1UDM0BmzjdOa8jwiT1ozqhtUSAJiKCSoJMKAnGaSA8U7CFDNVrm0q42p96efKlDaVCFGBQnUFSR4Tj0rFXRNMFcEEA9QK0GlXijYttM3gsrppZ2LV4EqSZMbgPCoHM9QehGaOYI3cZ4orSig4PiPIAjPX861KVy+u4S+4u7vhd3LiNpdDneQPLdwcYxNCncsRJweBSaHMkgER+FMIWe8GFcHNVTxQBWCExkCDmPlUVJAUoKJ3cCBFe3CvEAQI8/OgJXB4zWvnpQSBGVEbeEmTQn0pJymjokCTJB6V86CvOJ/Ouf12KrHklKwNvzHFSblKhBA8/Wm1NkkiOOBUAFbuBBGBWoYZQYAkzXzhBTE4NeiQAYAx1FRUhRkpJjrFFFgSCkKwk9MzRXf5bQJ8IJ+76Gp2dup1YBzVx+7luPW7QSIUrbA6yKfFK1vYq0cesrdbqDAQkiRg4romnsQdxEEelVuiaeLW0aZA+BISflWitWSeEioGmEccxVmypIaQIHwjpS7bcAcCBwKbQiEJG0YFWku+yc+tZbtNo32hoLCUlbagtJ9QZrarR86SurcLTBTg0Ji9R1rUdItlCxtC8s5So8Jnzrmet2N3e3CrnUHlLfeXuVtMAHrXbLyx3NQOfWsprWid5tUAE5MxwflT2McfuNOLJ2sOLKx0VxS4BKil3wrHQ+Vb3UNKUlZC0eAemTWY1XTVFEokrT8Pp70w6zlwk9+kCCQODU1BJTHTqKZTbOpuFF1ISqMAGZFTS0SlQKQCPSixVSraKVHwjw5E8UJkguQTAUefI1b31qtMOtqykSQKqlthRO0GYnIrMWnWfFAWIIBCs8H+/zo8w6lQV91VK2vjOSM/mBVilozCDvAQTEZHFbwk3yFwVc+cc0FST3kiSn0p91KWVBK07lqGEil3mXXPjWhoRwgSfnRKNTbbPdnBnympCAshXAiht2rQgd+4owM7uKKm1uGVHapCwCPCsgfjV9RVvuyP7PmdY0X943lwsLWCttDRHwZFYHWrNvT9TdtbdwvIR8DnWP95FWzGrOp002C3rplYQUp7pew7Z3RHUetVIt7m9cUtobUbQO8IwkDp6mqKV4yhCkwRGBNOW1u26ORXlrpaF71LKnFIVt3HAAjyrRaV2eDwlLASSBBQc1WGg6ZphBQEAkHrFbXTOzx+02T22ditxmj6DoZtgnvv4qehIg/OtfZ2kbdiePwpZx8xbbEp86s7ZuBJE+tet28ASI9aZbbPQ4o1RJI8qOAYFRQmOBRQfSgiVBbYIolR6VEq8yFJJMVWXlmhSJIn0q3d4NKXP6UwMrqGlodKsAwPaKyOpaC4gSgAyCTBroL/3vY1ndT+BX9JpDn9zoyu+2wvcE48PFBXpCg3MKkkAiOau7v/m1/wBNCb+JP9ZqWqNWlrDiwpOBCSAZ5rOanpyrW7U2UeEplJnkTW5d/mO+4/Wsx2j/AOoNf+j+tYSiTbhpQLgUG+scgeYqzTbKKtxWpC9pSrZmOJFLPcJqyZ4XXSHXtvYhLcJMzypWVGvXbBSUrVsG1Q86dtfgFEuP5I9jWJ2FOxY7SmUyTgin2bIKX5HaDjmvWv5iaaZ/nj+j9TW70URYJcVsdZDgGTuEjyqwb0V551ALXgCcCa9t/wDmfl+tXdtyisMl9F0DZfXPeIVuISYIHNbDS9IQykbEQSR9KrNN/wCpu+w/I1pLH42/b9a3VOzNtaAbQkkz51bW7AQkDHrSdnwn+/KrJHFZrSaWwBgfWpBHyr08CvhyKDiYG0Dz61KompV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9" name="Group 18"/>
          <p:cNvGrpSpPr/>
          <p:nvPr/>
        </p:nvGrpSpPr>
        <p:grpSpPr>
          <a:xfrm>
            <a:off x="3655187" y="3542216"/>
            <a:ext cx="5492442" cy="3132576"/>
            <a:chOff x="3655187" y="3542216"/>
            <a:chExt cx="5492442" cy="3132576"/>
          </a:xfrm>
        </p:grpSpPr>
        <p:pic>
          <p:nvPicPr>
            <p:cNvPr id="5" name="Picture 7" descr="E:\JADUGHORE KENO ZABO\ww.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67873" y="3542216"/>
              <a:ext cx="3779756" cy="25908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6295788" y="6213127"/>
              <a:ext cx="2521844" cy="461665"/>
            </a:xfrm>
            <a:prstGeom prst="rect">
              <a:avLst/>
            </a:prstGeom>
          </p:spPr>
          <p:txBody>
            <a:bodyPr wrap="none">
              <a:spAutoFit/>
            </a:bodyPr>
            <a:lstStyle/>
            <a:p>
              <a:r>
                <a:rPr lang="bn-IN" dirty="0">
                  <a:latin typeface="NikoshBAN" pitchFamily="2" charset="0"/>
                  <a:cs typeface="NikoshBAN" pitchFamily="2" charset="0"/>
                </a:rPr>
                <a:t> </a:t>
              </a:r>
              <a:r>
                <a:rPr lang="bn-IN" sz="2400" b="1" dirty="0">
                  <a:latin typeface="NikoshBAN" pitchFamily="2" charset="0"/>
                  <a:cs typeface="NikoshBAN" pitchFamily="2" charset="0"/>
                </a:rPr>
                <a:t>ঢাকা নগর জাদুঘর</a:t>
              </a:r>
              <a:endParaRPr lang="en-US" sz="2400" b="1" dirty="0">
                <a:latin typeface="NikoshBAN" pitchFamily="2" charset="0"/>
                <a:cs typeface="NikoshBAN" pitchFamily="2" charset="0"/>
              </a:endParaRPr>
            </a:p>
          </p:txBody>
        </p:sp>
        <p:sp>
          <p:nvSpPr>
            <p:cNvPr id="12" name="Right Arrow 11"/>
            <p:cNvSpPr/>
            <p:nvPr/>
          </p:nvSpPr>
          <p:spPr>
            <a:xfrm rot="10800000">
              <a:off x="3655187" y="4372097"/>
              <a:ext cx="1676400" cy="630704"/>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3458644" y="206276"/>
            <a:ext cx="5685356" cy="2384524"/>
            <a:chOff x="3458644" y="206276"/>
            <a:chExt cx="5685356" cy="2384524"/>
          </a:xfrm>
        </p:grpSpPr>
        <p:sp>
          <p:nvSpPr>
            <p:cNvPr id="15" name="Rounded Rectangle 14"/>
            <p:cNvSpPr/>
            <p:nvPr/>
          </p:nvSpPr>
          <p:spPr>
            <a:xfrm>
              <a:off x="4343400" y="228600"/>
              <a:ext cx="4530436" cy="23622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572000" y="206276"/>
              <a:ext cx="4572000" cy="2308324"/>
            </a:xfrm>
            <a:prstGeom prst="rect">
              <a:avLst/>
            </a:prstGeom>
            <a:noFill/>
          </p:spPr>
          <p:txBody>
            <a:bodyPr wrap="square" rtlCol="0">
              <a:spAutoFit/>
            </a:bodyPr>
            <a:lstStyle/>
            <a:p>
              <a:r>
                <a:rPr lang="bn-IN" sz="2400" b="1" dirty="0" smtClean="0">
                  <a:latin typeface="NikoshBAN" pitchFamily="2" charset="0"/>
                  <a:cs typeface="NikoshBAN" pitchFamily="2" charset="0"/>
                </a:rPr>
                <a:t>বাংলাদেশের সবচেয়ে বড় এই জাদুঘরে দেশের ইতিহাস, প্রত্নতত্ত্ব, নৃতত্ত্ব,শিল্পকলা ও প্রাকৃতিক ইতিহাসের নিদর্শন সংগ্রহ,সংরক্ষণ, প্রদর্শন ও গবেষণার কাজে এটি নিয়োজিত। </a:t>
              </a:r>
              <a:endParaRPr lang="en-US" sz="2400" b="1" dirty="0">
                <a:latin typeface="NikoshBAN" pitchFamily="2" charset="0"/>
                <a:cs typeface="NikoshBAN" pitchFamily="2" charset="0"/>
              </a:endParaRPr>
            </a:p>
          </p:txBody>
        </p:sp>
        <p:sp>
          <p:nvSpPr>
            <p:cNvPr id="13" name="Right Arrow 12"/>
            <p:cNvSpPr/>
            <p:nvPr/>
          </p:nvSpPr>
          <p:spPr>
            <a:xfrm rot="10800000">
              <a:off x="3458644" y="1061384"/>
              <a:ext cx="884755" cy="576916"/>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77175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circle(in)">
                                      <p:cBhvr>
                                        <p:cTn id="33"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0" y="2035076"/>
            <a:ext cx="1219200" cy="2308324"/>
          </a:xfrm>
          <a:prstGeom prst="rect">
            <a:avLst/>
          </a:prstGeom>
          <a:noFill/>
        </p:spPr>
        <p:txBody>
          <a:bodyPr wrap="square" rtlCol="0">
            <a:spAutoFit/>
          </a:bodyPr>
          <a:lstStyle/>
          <a:p>
            <a:r>
              <a:rPr lang="bn-IN" sz="2400" b="1" dirty="0" smtClean="0">
                <a:latin typeface="NikoshBAN" pitchFamily="2" charset="0"/>
                <a:cs typeface="NikoshBAN" pitchFamily="2" charset="0"/>
              </a:rPr>
              <a:t>  স্থানীয় ইতিহাস      </a:t>
            </a:r>
          </a:p>
          <a:p>
            <a:r>
              <a:rPr lang="bn-IN" sz="2400" b="1" dirty="0">
                <a:latin typeface="NikoshBAN" pitchFamily="2" charset="0"/>
                <a:cs typeface="NikoshBAN" pitchFamily="2" charset="0"/>
              </a:rPr>
              <a:t> </a:t>
            </a:r>
            <a:r>
              <a:rPr lang="bn-IN" sz="2400" b="1" dirty="0" smtClean="0">
                <a:latin typeface="NikoshBAN" pitchFamily="2" charset="0"/>
                <a:cs typeface="NikoshBAN" pitchFamily="2" charset="0"/>
              </a:rPr>
              <a:t>   ও সংস্কৃতি বিষয়ক জাদুঘর </a:t>
            </a:r>
            <a:endParaRPr lang="en-US" sz="2400" b="1" dirty="0">
              <a:latin typeface="NikoshBAN" pitchFamily="2" charset="0"/>
              <a:cs typeface="NikoshBAN" pitchFamily="2" charset="0"/>
            </a:endParaRPr>
          </a:p>
        </p:txBody>
      </p:sp>
      <p:pic>
        <p:nvPicPr>
          <p:cNvPr id="7170" name="Picture 2" descr="E:\JADUGHORE KENO ZABO\muktijudho jadughor.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0480" y="496953"/>
            <a:ext cx="3898120" cy="2403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7171" name="Picture 3" descr="E:\JADUGHORE KENO ZABO\lead_MuktijuddoJadughor 2.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5199" y="457200"/>
            <a:ext cx="4009602" cy="240311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5405916" y="2438400"/>
            <a:ext cx="3865418" cy="461665"/>
          </a:xfrm>
          <a:prstGeom prst="rect">
            <a:avLst/>
          </a:prstGeom>
          <a:noFill/>
        </p:spPr>
        <p:txBody>
          <a:bodyPr wrap="square" rtlCol="0">
            <a:spAutoFit/>
          </a:bodyPr>
          <a:lstStyle/>
          <a:p>
            <a:r>
              <a:rPr lang="bn-IN" dirty="0" smtClean="0"/>
              <a:t>      </a:t>
            </a:r>
            <a:r>
              <a:rPr lang="bn-IN" sz="2400" dirty="0" smtClean="0">
                <a:latin typeface="NikoshBAN" pitchFamily="2" charset="0"/>
                <a:cs typeface="NikoshBAN" pitchFamily="2" charset="0"/>
              </a:rPr>
              <a:t>বঙ্গবন্ধু জাদুঘর  </a:t>
            </a:r>
            <a:endParaRPr lang="en-US" sz="2400" dirty="0">
              <a:latin typeface="NikoshBAN" pitchFamily="2" charset="0"/>
              <a:cs typeface="NikoshBAN" pitchFamily="2" charset="0"/>
            </a:endParaRPr>
          </a:p>
        </p:txBody>
      </p:sp>
      <p:pic>
        <p:nvPicPr>
          <p:cNvPr id="6" name="Picture 2" descr="E:\JADUGHORE KENO ZABO\bongobondhu jadughor.jpe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410200" y="381000"/>
            <a:ext cx="3505200" cy="2507673"/>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3" descr="E:\JADUGHORE KENO ZABO\bongobonddhu jadu.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334000" y="381000"/>
            <a:ext cx="3768558" cy="2500746"/>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E:\JADUGHORE KENO ZABO\boldha garden.jp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19054" y="3751965"/>
            <a:ext cx="3642456" cy="24202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11" name="Picture 3" descr="E:\JADUGHORE KENO ZABO\Baldha_Garden_01.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40480" y="3751965"/>
            <a:ext cx="3745720" cy="25817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12" name="Picture 2" descr="E:\JADUGHORE KENO ZABO\jatitattik jadughor.jpg"/>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5370334" y="3899524"/>
            <a:ext cx="3575630" cy="2196476"/>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https://encrypted-tbn1.gstatic.com/images?q=tbn:ANd9GcQKMf-pu1dSnKiFTN02WsvrHCSdEl5jUJdtGYF9yjMr9OoXdm0i9A"/>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5410200" y="3751965"/>
            <a:ext cx="3650567" cy="249897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0" y="3048000"/>
            <a:ext cx="4114800" cy="461665"/>
          </a:xfrm>
          <a:prstGeom prst="rect">
            <a:avLst/>
          </a:prstGeom>
          <a:noFill/>
        </p:spPr>
        <p:txBody>
          <a:bodyPr wrap="square" rtlCol="0">
            <a:spAutoFit/>
          </a:bodyPr>
          <a:lstStyle/>
          <a:p>
            <a:pPr algn="ctr"/>
            <a:r>
              <a:rPr lang="bn-IN" sz="2400" b="1" dirty="0" smtClean="0">
                <a:latin typeface="NikoshBAN" pitchFamily="2" charset="0"/>
                <a:cs typeface="NikoshBAN" pitchFamily="2" charset="0"/>
              </a:rPr>
              <a:t>মুক্তিযুদ্ধ বিষয়ক জাদুঘর </a:t>
            </a:r>
            <a:endParaRPr lang="en-US" sz="2400" b="1" dirty="0">
              <a:latin typeface="NikoshBAN" pitchFamily="2" charset="0"/>
              <a:cs typeface="NikoshBAN" pitchFamily="2" charset="0"/>
            </a:endParaRPr>
          </a:p>
        </p:txBody>
      </p:sp>
      <p:sp>
        <p:nvSpPr>
          <p:cNvPr id="4" name="TextBox 3"/>
          <p:cNvSpPr txBox="1"/>
          <p:nvPr/>
        </p:nvSpPr>
        <p:spPr>
          <a:xfrm>
            <a:off x="626476" y="6379822"/>
            <a:ext cx="3307128" cy="461665"/>
          </a:xfrm>
          <a:prstGeom prst="rect">
            <a:avLst/>
          </a:prstGeom>
          <a:noFill/>
        </p:spPr>
        <p:txBody>
          <a:bodyPr wrap="square" rtlCol="0">
            <a:spAutoFit/>
          </a:bodyPr>
          <a:lstStyle/>
          <a:p>
            <a:r>
              <a:rPr lang="bn-IN" sz="2400" dirty="0" smtClean="0">
                <a:latin typeface="NikoshBAN" pitchFamily="2" charset="0"/>
                <a:cs typeface="NikoshBAN" pitchFamily="2" charset="0"/>
              </a:rPr>
              <a:t>    </a:t>
            </a:r>
            <a:r>
              <a:rPr lang="bn-IN" sz="2400" b="1" dirty="0" smtClean="0">
                <a:latin typeface="NikoshBAN" pitchFamily="2" charset="0"/>
                <a:cs typeface="NikoshBAN" pitchFamily="2" charset="0"/>
              </a:rPr>
              <a:t>উদ্ভীদ বিজ্ঞান ও জীবতত্ত্ব </a:t>
            </a:r>
            <a:endParaRPr lang="en-US" sz="2400" b="1" dirty="0">
              <a:latin typeface="NikoshBAN" pitchFamily="2" charset="0"/>
              <a:cs typeface="NikoshBAN" pitchFamily="2" charset="0"/>
            </a:endParaRPr>
          </a:p>
        </p:txBody>
      </p:sp>
      <p:sp>
        <p:nvSpPr>
          <p:cNvPr id="8" name="TextBox 7"/>
          <p:cNvSpPr txBox="1"/>
          <p:nvPr/>
        </p:nvSpPr>
        <p:spPr>
          <a:xfrm>
            <a:off x="5719697" y="6270085"/>
            <a:ext cx="3010897" cy="461665"/>
          </a:xfrm>
          <a:prstGeom prst="rect">
            <a:avLst/>
          </a:prstGeom>
          <a:noFill/>
        </p:spPr>
        <p:txBody>
          <a:bodyPr wrap="square" rtlCol="0">
            <a:spAutoFit/>
          </a:bodyPr>
          <a:lstStyle/>
          <a:p>
            <a:r>
              <a:rPr lang="bn-IN" sz="2400" b="1" dirty="0" smtClean="0">
                <a:latin typeface="NikoshBAN" pitchFamily="2" charset="0"/>
                <a:cs typeface="NikoshBAN" pitchFamily="2" charset="0"/>
              </a:rPr>
              <a:t>     জাতিতাত্ত্বিক জাদুঘর  </a:t>
            </a:r>
            <a:endParaRPr lang="en-US" sz="2400" b="1" dirty="0">
              <a:latin typeface="NikoshBAN" pitchFamily="2" charset="0"/>
              <a:cs typeface="NikoshBAN" pitchFamily="2" charset="0"/>
            </a:endParaRPr>
          </a:p>
        </p:txBody>
      </p:sp>
      <p:sp>
        <p:nvSpPr>
          <p:cNvPr id="9" name="TextBox 8"/>
          <p:cNvSpPr txBox="1"/>
          <p:nvPr/>
        </p:nvSpPr>
        <p:spPr>
          <a:xfrm>
            <a:off x="5721159" y="3200395"/>
            <a:ext cx="3234932" cy="461665"/>
          </a:xfrm>
          <a:prstGeom prst="rect">
            <a:avLst/>
          </a:prstGeom>
          <a:noFill/>
        </p:spPr>
        <p:txBody>
          <a:bodyPr wrap="square" rtlCol="0">
            <a:spAutoFit/>
          </a:bodyPr>
          <a:lstStyle/>
          <a:p>
            <a:r>
              <a:rPr lang="bn-IN" dirty="0" smtClean="0"/>
              <a:t>   </a:t>
            </a:r>
            <a:r>
              <a:rPr lang="bn-IN" sz="2400" b="1" dirty="0" smtClean="0">
                <a:latin typeface="NikoshBAN" pitchFamily="2" charset="0"/>
                <a:cs typeface="NikoshBAN" pitchFamily="2" charset="0"/>
              </a:rPr>
              <a:t>বঙ্গবন্ধু জাদুঘর </a:t>
            </a:r>
            <a:endParaRPr lang="en-US" sz="2400" b="1" dirty="0">
              <a:latin typeface="NikoshBAN" pitchFamily="2" charset="0"/>
              <a:cs typeface="NikoshBAN" pitchFamily="2" charset="0"/>
            </a:endParaRPr>
          </a:p>
        </p:txBody>
      </p:sp>
    </p:spTree>
    <p:extLst>
      <p:ext uri="{BB962C8B-B14F-4D97-AF65-F5344CB8AC3E}">
        <p14:creationId xmlns:p14="http://schemas.microsoft.com/office/powerpoint/2010/main" xmlns="" val="221285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wipe(down)">
                                      <p:cBhvr>
                                        <p:cTn id="12" dur="500"/>
                                        <p:tgtEl>
                                          <p:spTgt spid="717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 calcmode="lin" valueType="num">
                                      <p:cBhvr>
                                        <p:cTn id="32" dur="1000" fill="hold"/>
                                        <p:tgtEl>
                                          <p:spTgt spid="7"/>
                                        </p:tgtEl>
                                        <p:attrNameLst>
                                          <p:attrName>style.rotation</p:attrName>
                                        </p:attrNameLst>
                                      </p:cBhvr>
                                      <p:tavLst>
                                        <p:tav tm="0">
                                          <p:val>
                                            <p:fltVal val="90"/>
                                          </p:val>
                                        </p:tav>
                                        <p:tav tm="100000">
                                          <p:val>
                                            <p:fltVal val="0"/>
                                          </p:val>
                                        </p:tav>
                                      </p:tavLst>
                                    </p:anim>
                                    <p:animEffect transition="in" filter="fade">
                                      <p:cBhvr>
                                        <p:cTn id="33" dur="1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heel(1)">
                                      <p:cBhvr>
                                        <p:cTn id="43" dur="2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1000" fill="hold"/>
                                        <p:tgtEl>
                                          <p:spTgt spid="11"/>
                                        </p:tgtEl>
                                        <p:attrNameLst>
                                          <p:attrName>ppt_w</p:attrName>
                                        </p:attrNameLst>
                                      </p:cBhvr>
                                      <p:tavLst>
                                        <p:tav tm="0">
                                          <p:val>
                                            <p:fltVal val="0"/>
                                          </p:val>
                                        </p:tav>
                                        <p:tav tm="100000">
                                          <p:val>
                                            <p:strVal val="#ppt_w"/>
                                          </p:val>
                                        </p:tav>
                                      </p:tavLst>
                                    </p:anim>
                                    <p:anim calcmode="lin" valueType="num">
                                      <p:cBhvr>
                                        <p:cTn id="49" dur="1000" fill="hold"/>
                                        <p:tgtEl>
                                          <p:spTgt spid="11"/>
                                        </p:tgtEl>
                                        <p:attrNameLst>
                                          <p:attrName>ppt_h</p:attrName>
                                        </p:attrNameLst>
                                      </p:cBhvr>
                                      <p:tavLst>
                                        <p:tav tm="0">
                                          <p:val>
                                            <p:fltVal val="0"/>
                                          </p:val>
                                        </p:tav>
                                        <p:tav tm="100000">
                                          <p:val>
                                            <p:strVal val="#ppt_h"/>
                                          </p:val>
                                        </p:tav>
                                      </p:tavLst>
                                    </p:anim>
                                    <p:anim calcmode="lin" valueType="num">
                                      <p:cBhvr>
                                        <p:cTn id="50" dur="1000" fill="hold"/>
                                        <p:tgtEl>
                                          <p:spTgt spid="11"/>
                                        </p:tgtEl>
                                        <p:attrNameLst>
                                          <p:attrName>style.rotation</p:attrName>
                                        </p:attrNameLst>
                                      </p:cBhvr>
                                      <p:tavLst>
                                        <p:tav tm="0">
                                          <p:val>
                                            <p:fltVal val="90"/>
                                          </p:val>
                                        </p:tav>
                                        <p:tav tm="100000">
                                          <p:val>
                                            <p:fltVal val="0"/>
                                          </p:val>
                                        </p:tav>
                                      </p:tavLst>
                                    </p:anim>
                                    <p:animEffect transition="in" filter="fade">
                                      <p:cBhvr>
                                        <p:cTn id="51" dur="10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down)">
                                      <p:cBhvr>
                                        <p:cTn id="56" dur="5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1000" fill="hold"/>
                                        <p:tgtEl>
                                          <p:spTgt spid="12"/>
                                        </p:tgtEl>
                                        <p:attrNameLst>
                                          <p:attrName>ppt_w</p:attrName>
                                        </p:attrNameLst>
                                      </p:cBhvr>
                                      <p:tavLst>
                                        <p:tav tm="0">
                                          <p:val>
                                            <p:fltVal val="0"/>
                                          </p:val>
                                        </p:tav>
                                        <p:tav tm="100000">
                                          <p:val>
                                            <p:strVal val="#ppt_w"/>
                                          </p:val>
                                        </p:tav>
                                      </p:tavLst>
                                    </p:anim>
                                    <p:anim calcmode="lin" valueType="num">
                                      <p:cBhvr>
                                        <p:cTn id="62" dur="1000" fill="hold"/>
                                        <p:tgtEl>
                                          <p:spTgt spid="12"/>
                                        </p:tgtEl>
                                        <p:attrNameLst>
                                          <p:attrName>ppt_h</p:attrName>
                                        </p:attrNameLst>
                                      </p:cBhvr>
                                      <p:tavLst>
                                        <p:tav tm="0">
                                          <p:val>
                                            <p:fltVal val="0"/>
                                          </p:val>
                                        </p:tav>
                                        <p:tav tm="100000">
                                          <p:val>
                                            <p:strVal val="#ppt_h"/>
                                          </p:val>
                                        </p:tav>
                                      </p:tavLst>
                                    </p:anim>
                                    <p:anim calcmode="lin" valueType="num">
                                      <p:cBhvr>
                                        <p:cTn id="63" dur="1000" fill="hold"/>
                                        <p:tgtEl>
                                          <p:spTgt spid="12"/>
                                        </p:tgtEl>
                                        <p:attrNameLst>
                                          <p:attrName>style.rotation</p:attrName>
                                        </p:attrNameLst>
                                      </p:cBhvr>
                                      <p:tavLst>
                                        <p:tav tm="0">
                                          <p:val>
                                            <p:fltVal val="90"/>
                                          </p:val>
                                        </p:tav>
                                        <p:tav tm="100000">
                                          <p:val>
                                            <p:fltVal val="0"/>
                                          </p:val>
                                        </p:tav>
                                      </p:tavLst>
                                    </p:anim>
                                    <p:animEffect transition="in" filter="fade">
                                      <p:cBhvr>
                                        <p:cTn id="64" dur="10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style.rotation</p:attrName>
                                        </p:attrNameLst>
                                      </p:cBhvr>
                                      <p:tavLst>
                                        <p:tav tm="0">
                                          <p:val>
                                            <p:fltVal val="90"/>
                                          </p:val>
                                        </p:tav>
                                        <p:tav tm="100000">
                                          <p:val>
                                            <p:fltVal val="0"/>
                                          </p:val>
                                        </p:tav>
                                      </p:tavLst>
                                    </p:anim>
                                    <p:animEffect transition="in" filter="fade">
                                      <p:cBhvr>
                                        <p:cTn id="72" dur="10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down)">
                                      <p:cBhvr>
                                        <p:cTn id="77" dur="500"/>
                                        <p:tgtEl>
                                          <p:spTgt spid="8"/>
                                        </p:tgtEl>
                                      </p:cBhvr>
                                    </p:animEffect>
                                  </p:childTnLst>
                                </p:cTn>
                              </p:par>
                            </p:childTnLst>
                          </p:cTn>
                        </p:par>
                      </p:childTnLst>
                    </p:cTn>
                  </p:par>
                  <p:par>
                    <p:cTn id="78" fill="hold">
                      <p:stCondLst>
                        <p:cond delay="indefinite"/>
                      </p:stCondLst>
                      <p:childTnLst>
                        <p:par>
                          <p:cTn id="79" fill="hold">
                            <p:stCondLst>
                              <p:cond delay="0"/>
                            </p:stCondLst>
                            <p:childTnLst>
                              <p:par>
                                <p:cTn id="80" presetID="31" presetClass="entr" presetSubtype="0" fill="hold" grpId="0" nodeType="clickEffect">
                                  <p:stCondLst>
                                    <p:cond delay="0"/>
                                  </p:stCondLst>
                                  <p:childTnLst>
                                    <p:set>
                                      <p:cBhvr>
                                        <p:cTn id="81" dur="1" fill="hold">
                                          <p:stCondLst>
                                            <p:cond delay="0"/>
                                          </p:stCondLst>
                                        </p:cTn>
                                        <p:tgtEl>
                                          <p:spTgt spid="5"/>
                                        </p:tgtEl>
                                        <p:attrNameLst>
                                          <p:attrName>style.visibility</p:attrName>
                                        </p:attrNameLst>
                                      </p:cBhvr>
                                      <p:to>
                                        <p:strVal val="visible"/>
                                      </p:to>
                                    </p:set>
                                    <p:anim calcmode="lin" valueType="num">
                                      <p:cBhvr>
                                        <p:cTn id="82" dur="1000" fill="hold"/>
                                        <p:tgtEl>
                                          <p:spTgt spid="5"/>
                                        </p:tgtEl>
                                        <p:attrNameLst>
                                          <p:attrName>ppt_w</p:attrName>
                                        </p:attrNameLst>
                                      </p:cBhvr>
                                      <p:tavLst>
                                        <p:tav tm="0">
                                          <p:val>
                                            <p:fltVal val="0"/>
                                          </p:val>
                                        </p:tav>
                                        <p:tav tm="100000">
                                          <p:val>
                                            <p:strVal val="#ppt_w"/>
                                          </p:val>
                                        </p:tav>
                                      </p:tavLst>
                                    </p:anim>
                                    <p:anim calcmode="lin" valueType="num">
                                      <p:cBhvr>
                                        <p:cTn id="83" dur="1000" fill="hold"/>
                                        <p:tgtEl>
                                          <p:spTgt spid="5"/>
                                        </p:tgtEl>
                                        <p:attrNameLst>
                                          <p:attrName>ppt_h</p:attrName>
                                        </p:attrNameLst>
                                      </p:cBhvr>
                                      <p:tavLst>
                                        <p:tav tm="0">
                                          <p:val>
                                            <p:fltVal val="0"/>
                                          </p:val>
                                        </p:tav>
                                        <p:tav tm="100000">
                                          <p:val>
                                            <p:strVal val="#ppt_h"/>
                                          </p:val>
                                        </p:tav>
                                      </p:tavLst>
                                    </p:anim>
                                    <p:anim calcmode="lin" valueType="num">
                                      <p:cBhvr>
                                        <p:cTn id="84" dur="1000" fill="hold"/>
                                        <p:tgtEl>
                                          <p:spTgt spid="5"/>
                                        </p:tgtEl>
                                        <p:attrNameLst>
                                          <p:attrName>style.rotation</p:attrName>
                                        </p:attrNameLst>
                                      </p:cBhvr>
                                      <p:tavLst>
                                        <p:tav tm="0">
                                          <p:val>
                                            <p:fltVal val="90"/>
                                          </p:val>
                                        </p:tav>
                                        <p:tav tm="100000">
                                          <p:val>
                                            <p:fltVal val="0"/>
                                          </p:val>
                                        </p:tav>
                                      </p:tavLst>
                                    </p:anim>
                                    <p:animEffect transition="in" filter="fade">
                                      <p:cBhvr>
                                        <p:cTn id="85" dur="1000"/>
                                        <p:tgtEl>
                                          <p:spTgt spid="5"/>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2"/>
                                        </p:tgtEl>
                                        <p:attrNameLst>
                                          <p:attrName>style.visibility</p:attrName>
                                        </p:attrNameLst>
                                      </p:cBhvr>
                                      <p:to>
                                        <p:strVal val="visible"/>
                                      </p:to>
                                    </p:set>
                                    <p:anim calcmode="lin" valueType="num">
                                      <p:cBhvr>
                                        <p:cTn id="90" dur="500" fill="hold"/>
                                        <p:tgtEl>
                                          <p:spTgt spid="2"/>
                                        </p:tgtEl>
                                        <p:attrNameLst>
                                          <p:attrName>ppt_w</p:attrName>
                                        </p:attrNameLst>
                                      </p:cBhvr>
                                      <p:tavLst>
                                        <p:tav tm="0">
                                          <p:val>
                                            <p:fltVal val="0"/>
                                          </p:val>
                                        </p:tav>
                                        <p:tav tm="100000">
                                          <p:val>
                                            <p:strVal val="#ppt_w"/>
                                          </p:val>
                                        </p:tav>
                                      </p:tavLst>
                                    </p:anim>
                                    <p:anim calcmode="lin" valueType="num">
                                      <p:cBhvr>
                                        <p:cTn id="91" dur="500" fill="hold"/>
                                        <p:tgtEl>
                                          <p:spTgt spid="2"/>
                                        </p:tgtEl>
                                        <p:attrNameLst>
                                          <p:attrName>ppt_h</p:attrName>
                                        </p:attrNameLst>
                                      </p:cBhvr>
                                      <p:tavLst>
                                        <p:tav tm="0">
                                          <p:val>
                                            <p:fltVal val="0"/>
                                          </p:val>
                                        </p:tav>
                                        <p:tav tm="100000">
                                          <p:val>
                                            <p:strVal val="#ppt_h"/>
                                          </p:val>
                                        </p:tav>
                                      </p:tavLst>
                                    </p:anim>
                                    <p:animEffect transition="in" filter="fade">
                                      <p:cBhvr>
                                        <p:cTn id="9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P spid="4"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2.bp.blogspot.com/_j3QBW58gcoc/S-sIXLgQepI/AAAAAAAAE9s/JFkYo6D6KGk/s1600/Terracotta-Kantaji_Temple_Dinajpur_Bangladesh_%2819%29.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953000" y="193096"/>
            <a:ext cx="4038600" cy="260171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3581399" y="228600"/>
            <a:ext cx="1212271" cy="2062103"/>
          </a:xfrm>
          <a:prstGeom prst="rect">
            <a:avLst/>
          </a:prstGeom>
          <a:noFill/>
        </p:spPr>
        <p:txBody>
          <a:bodyPr wrap="square" rtlCol="0">
            <a:spAutoFit/>
          </a:bodyPr>
          <a:lstStyle/>
          <a:p>
            <a:r>
              <a:rPr lang="bn-IN" sz="3200" dirty="0" smtClean="0">
                <a:latin typeface="NikoshBAN" pitchFamily="2" charset="0"/>
                <a:cs typeface="NikoshBAN" pitchFamily="2" charset="0"/>
              </a:rPr>
              <a:t> </a:t>
            </a:r>
            <a:r>
              <a:rPr lang="bn-IN" sz="3200" b="1" dirty="0" smtClean="0">
                <a:latin typeface="NikoshBAN" pitchFamily="2" charset="0"/>
                <a:cs typeface="NikoshBAN" pitchFamily="2" charset="0"/>
              </a:rPr>
              <a:t>বরেন্দ্র     জাদু</a:t>
            </a:r>
            <a:endParaRPr lang="en-US" sz="3200" b="1" dirty="0" smtClean="0">
              <a:latin typeface="NikoshBAN" pitchFamily="2" charset="0"/>
              <a:cs typeface="NikoshBAN" pitchFamily="2" charset="0"/>
            </a:endParaRPr>
          </a:p>
          <a:p>
            <a:r>
              <a:rPr lang="bn-IN" sz="3200" b="1" dirty="0" smtClean="0">
                <a:latin typeface="NikoshBAN" pitchFamily="2" charset="0"/>
                <a:cs typeface="NikoshBAN" pitchFamily="2" charset="0"/>
              </a:rPr>
              <a:t>ঘর</a:t>
            </a:r>
            <a:endParaRPr lang="en-US" sz="3200" b="1" dirty="0">
              <a:latin typeface="NikoshBAN" pitchFamily="2" charset="0"/>
              <a:cs typeface="NikoshBAN" pitchFamily="2" charset="0"/>
            </a:endParaRPr>
          </a:p>
        </p:txBody>
      </p:sp>
      <p:pic>
        <p:nvPicPr>
          <p:cNvPr id="9218" name="Picture 2" descr="E:\JADUGHORE KENO ZABO\বরেন্দ্র_জাদুঘর.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 y="0"/>
            <a:ext cx="3428999" cy="27834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9219" name="Picture 3" descr="E:\JADUGHORE KENO ZABO\Barendra_Museum_Sign.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029200" y="111207"/>
            <a:ext cx="3937657" cy="26836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0" y="2946769"/>
            <a:ext cx="9249887" cy="830997"/>
          </a:xfrm>
          <a:prstGeom prst="rect">
            <a:avLst/>
          </a:prstGeom>
        </p:spPr>
        <p:txBody>
          <a:bodyPr wrap="square">
            <a:spAutoFit/>
          </a:bodyPr>
          <a:lstStyle/>
          <a:p>
            <a:r>
              <a:rPr lang="bn-IN" sz="2400" b="1" dirty="0" smtClean="0">
                <a:latin typeface="NikoshBAN" pitchFamily="2" charset="0"/>
                <a:cs typeface="NikoshBAN" pitchFamily="2" charset="0"/>
              </a:rPr>
              <a:t>     </a:t>
            </a:r>
            <a:r>
              <a:rPr lang="as-IN" sz="2400" b="1" dirty="0" smtClean="0">
                <a:latin typeface="NikoshBAN" pitchFamily="2" charset="0"/>
                <a:cs typeface="NikoshBAN" pitchFamily="2" charset="0"/>
              </a:rPr>
              <a:t>এটি </a:t>
            </a:r>
            <a:r>
              <a:rPr lang="as-IN" sz="2400" b="1" dirty="0">
                <a:latin typeface="NikoshBAN" pitchFamily="2" charset="0"/>
                <a:cs typeface="NikoshBAN" pitchFamily="2" charset="0"/>
              </a:rPr>
              <a:t>বাংলাদেশের প্রথম জাদুঘর। প্রত্নতত্ত্ব সংগ্রহের দিক থেকে এটি </a:t>
            </a:r>
            <a:r>
              <a:rPr lang="as-IN" sz="2400" b="1" dirty="0" smtClean="0">
                <a:latin typeface="NikoshBAN" pitchFamily="2" charset="0"/>
                <a:cs typeface="NikoshBAN" pitchFamily="2" charset="0"/>
              </a:rPr>
              <a:t> </a:t>
            </a:r>
            <a:r>
              <a:rPr lang="as-IN" sz="2400" b="1" dirty="0">
                <a:latin typeface="NikoshBAN" pitchFamily="2" charset="0"/>
                <a:cs typeface="NikoshBAN" pitchFamily="2" charset="0"/>
              </a:rPr>
              <a:t>অন্যতম </a:t>
            </a:r>
            <a:r>
              <a:rPr lang="as-IN" sz="2400" dirty="0">
                <a:latin typeface="NikoshBAN" pitchFamily="2" charset="0"/>
                <a:cs typeface="NikoshBAN" pitchFamily="2" charset="0"/>
              </a:rPr>
              <a:t>সংগ্রহশালা</a:t>
            </a:r>
            <a:r>
              <a:rPr lang="as-IN" sz="2400" dirty="0" smtClean="0">
                <a:latin typeface="NikoshBAN" pitchFamily="2" charset="0"/>
                <a:cs typeface="NikoshBAN" pitchFamily="2" charset="0"/>
              </a:rPr>
              <a:t>।</a:t>
            </a:r>
            <a:endParaRPr lang="en-US" sz="2400" dirty="0">
              <a:latin typeface="NikoshBAN" pitchFamily="2" charset="0"/>
              <a:cs typeface="NikoshBAN" pitchFamily="2" charset="0"/>
            </a:endParaRPr>
          </a:p>
        </p:txBody>
      </p:sp>
      <p:sp>
        <p:nvSpPr>
          <p:cNvPr id="6" name="TextBox 5"/>
          <p:cNvSpPr txBox="1"/>
          <p:nvPr/>
        </p:nvSpPr>
        <p:spPr>
          <a:xfrm>
            <a:off x="3810000" y="3581400"/>
            <a:ext cx="1219200" cy="2185214"/>
          </a:xfrm>
          <a:prstGeom prst="rect">
            <a:avLst/>
          </a:prstGeom>
          <a:noFill/>
        </p:spPr>
        <p:txBody>
          <a:bodyPr wrap="square" rtlCol="0">
            <a:spAutoFit/>
          </a:bodyPr>
          <a:lstStyle/>
          <a:p>
            <a:r>
              <a:rPr lang="bn-IN" sz="4000" b="1" dirty="0" smtClean="0">
                <a:latin typeface="NikoshBAN" pitchFamily="2" charset="0"/>
                <a:cs typeface="NikoshBAN" pitchFamily="2" charset="0"/>
              </a:rPr>
              <a:t> </a:t>
            </a:r>
            <a:r>
              <a:rPr lang="bn-IN" sz="2400" b="1" dirty="0" smtClean="0">
                <a:latin typeface="NikoshBAN" pitchFamily="2" charset="0"/>
                <a:cs typeface="NikoshBAN" pitchFamily="2" charset="0"/>
              </a:rPr>
              <a:t>চট্টগ্রাম  বিশ্ব</a:t>
            </a:r>
            <a:endParaRPr lang="en-US" sz="2400" b="1" dirty="0" smtClean="0">
              <a:latin typeface="NikoshBAN" pitchFamily="2" charset="0"/>
              <a:cs typeface="NikoshBAN" pitchFamily="2" charset="0"/>
            </a:endParaRPr>
          </a:p>
          <a:p>
            <a:r>
              <a:rPr lang="bn-IN" sz="2400" b="1" dirty="0" smtClean="0">
                <a:latin typeface="NikoshBAN" pitchFamily="2" charset="0"/>
                <a:cs typeface="NikoshBAN" pitchFamily="2" charset="0"/>
              </a:rPr>
              <a:t>বিদ্যা</a:t>
            </a:r>
            <a:endParaRPr lang="en-US" sz="2400" b="1" dirty="0" smtClean="0">
              <a:latin typeface="NikoshBAN" pitchFamily="2" charset="0"/>
              <a:cs typeface="NikoshBAN" pitchFamily="2" charset="0"/>
            </a:endParaRPr>
          </a:p>
          <a:p>
            <a:r>
              <a:rPr lang="bn-IN" sz="2400" b="1" dirty="0" smtClean="0">
                <a:latin typeface="NikoshBAN" pitchFamily="2" charset="0"/>
                <a:cs typeface="NikoshBAN" pitchFamily="2" charset="0"/>
              </a:rPr>
              <a:t>লয়    </a:t>
            </a:r>
          </a:p>
          <a:p>
            <a:r>
              <a:rPr lang="bn-IN" sz="2400" b="1" dirty="0" smtClean="0">
                <a:latin typeface="NikoshBAN" pitchFamily="2" charset="0"/>
                <a:cs typeface="NikoshBAN" pitchFamily="2" charset="0"/>
              </a:rPr>
              <a:t>জাদুঘর </a:t>
            </a:r>
            <a:endParaRPr lang="en-US" sz="2400" b="1" dirty="0">
              <a:latin typeface="NikoshBAN" pitchFamily="2" charset="0"/>
              <a:cs typeface="NikoshBAN" pitchFamily="2" charset="0"/>
            </a:endParaRPr>
          </a:p>
        </p:txBody>
      </p:sp>
      <p:pic>
        <p:nvPicPr>
          <p:cNvPr id="7" name="Picture 2" descr="চট্টগ্রাম বিশ্বাবিদ্যালয় জাদুঘর"/>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3426765"/>
            <a:ext cx="3505200" cy="24384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descr="চট্টগ্রাম বিশ্ববিদ্যালয় জাদুঘর পরিদর্শন করছেন নোবেলজয়ী অর্থনীতিবিদ ড. মুহাম্মদ ইউনূস ও তাঁর কন্যা দীনা ইউনূস"/>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105400" y="3438123"/>
            <a:ext cx="3962400" cy="241568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1" y="6000821"/>
            <a:ext cx="9144000" cy="830997"/>
          </a:xfrm>
          <a:prstGeom prst="rect">
            <a:avLst/>
          </a:prstGeom>
        </p:spPr>
        <p:txBody>
          <a:bodyPr wrap="square">
            <a:spAutoFit/>
          </a:bodyPr>
          <a:lstStyle/>
          <a:p>
            <a:pPr algn="ctr"/>
            <a:r>
              <a:rPr lang="as-IN" sz="2400" b="1" dirty="0">
                <a:latin typeface="NikoshBAN" pitchFamily="2" charset="0"/>
                <a:cs typeface="NikoshBAN" pitchFamily="2" charset="0"/>
              </a:rPr>
              <a:t>চট্টগ্রামে মধ্যযুগের </a:t>
            </a:r>
            <a:r>
              <a:rPr lang="as-IN" sz="2400" b="1" dirty="0" smtClean="0">
                <a:latin typeface="NikoshBAN" pitchFamily="2" charset="0"/>
                <a:cs typeface="NikoshBAN" pitchFamily="2" charset="0"/>
              </a:rPr>
              <a:t> </a:t>
            </a:r>
            <a:r>
              <a:rPr lang="bn-IN" sz="2400" b="1" dirty="0" smtClean="0">
                <a:latin typeface="NikoshBAN" pitchFamily="2" charset="0"/>
                <a:cs typeface="NikoshBAN" pitchFamily="2" charset="0"/>
              </a:rPr>
              <a:t>স্থাপত্য</a:t>
            </a:r>
            <a:r>
              <a:rPr lang="as-IN" sz="2400" b="1" dirty="0" smtClean="0">
                <a:latin typeface="NikoshBAN" pitchFamily="2" charset="0"/>
                <a:cs typeface="NikoshBAN" pitchFamily="2" charset="0"/>
              </a:rPr>
              <a:t> </a:t>
            </a:r>
            <a:r>
              <a:rPr lang="as-IN" sz="2400" b="1" dirty="0">
                <a:latin typeface="NikoshBAN" pitchFamily="2" charset="0"/>
                <a:cs typeface="NikoshBAN" pitchFamily="2" charset="0"/>
              </a:rPr>
              <a:t>নিদর্শন, শিলালিপি এবং আকর্ষণীয় </a:t>
            </a:r>
            <a:r>
              <a:rPr lang="as-IN" sz="2400" b="1" dirty="0" smtClean="0">
                <a:latin typeface="NikoshBAN" pitchFamily="2" charset="0"/>
                <a:cs typeface="NikoshBAN" pitchFamily="2" charset="0"/>
              </a:rPr>
              <a:t>ধ্বংসাবশেষ</a:t>
            </a:r>
            <a:r>
              <a:rPr lang="bn-IN" sz="2400" b="1" dirty="0" smtClean="0">
                <a:latin typeface="NikoshBAN" pitchFamily="2" charset="0"/>
                <a:cs typeface="NikoshBAN" pitchFamily="2" charset="0"/>
              </a:rPr>
              <a:t> রেয়েছে এখানে</a:t>
            </a:r>
            <a:endParaRPr lang="en-US" sz="2400" b="1" dirty="0">
              <a:latin typeface="NikoshBAN" pitchFamily="2" charset="0"/>
              <a:cs typeface="NikoshBAN" pitchFamily="2" charset="0"/>
            </a:endParaRPr>
          </a:p>
        </p:txBody>
      </p:sp>
    </p:spTree>
    <p:extLst>
      <p:ext uri="{BB962C8B-B14F-4D97-AF65-F5344CB8AC3E}">
        <p14:creationId xmlns:p14="http://schemas.microsoft.com/office/powerpoint/2010/main" xmlns="" val="362661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1000" fill="hold"/>
                                        <p:tgtEl>
                                          <p:spTgt spid="9218"/>
                                        </p:tgtEl>
                                        <p:attrNameLst>
                                          <p:attrName>ppt_w</p:attrName>
                                        </p:attrNameLst>
                                      </p:cBhvr>
                                      <p:tavLst>
                                        <p:tav tm="0">
                                          <p:val>
                                            <p:fltVal val="0"/>
                                          </p:val>
                                        </p:tav>
                                        <p:tav tm="100000">
                                          <p:val>
                                            <p:strVal val="#ppt_w"/>
                                          </p:val>
                                        </p:tav>
                                      </p:tavLst>
                                    </p:anim>
                                    <p:anim calcmode="lin" valueType="num">
                                      <p:cBhvr>
                                        <p:cTn id="8" dur="1000" fill="hold"/>
                                        <p:tgtEl>
                                          <p:spTgt spid="9218"/>
                                        </p:tgtEl>
                                        <p:attrNameLst>
                                          <p:attrName>ppt_h</p:attrName>
                                        </p:attrNameLst>
                                      </p:cBhvr>
                                      <p:tavLst>
                                        <p:tav tm="0">
                                          <p:val>
                                            <p:fltVal val="0"/>
                                          </p:val>
                                        </p:tav>
                                        <p:tav tm="100000">
                                          <p:val>
                                            <p:strVal val="#ppt_h"/>
                                          </p:val>
                                        </p:tav>
                                      </p:tavLst>
                                    </p:anim>
                                    <p:anim calcmode="lin" valueType="num">
                                      <p:cBhvr>
                                        <p:cTn id="9" dur="1000" fill="hold"/>
                                        <p:tgtEl>
                                          <p:spTgt spid="9218"/>
                                        </p:tgtEl>
                                        <p:attrNameLst>
                                          <p:attrName>style.rotation</p:attrName>
                                        </p:attrNameLst>
                                      </p:cBhvr>
                                      <p:tavLst>
                                        <p:tav tm="0">
                                          <p:val>
                                            <p:fltVal val="90"/>
                                          </p:val>
                                        </p:tav>
                                        <p:tav tm="100000">
                                          <p:val>
                                            <p:fltVal val="0"/>
                                          </p:val>
                                        </p:tav>
                                      </p:tavLst>
                                    </p:anim>
                                    <p:animEffect transition="in" filter="fade">
                                      <p:cBhvr>
                                        <p:cTn id="10" dur="1000"/>
                                        <p:tgtEl>
                                          <p:spTgt spid="921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wheel(1)">
                                      <p:cBhvr>
                                        <p:cTn id="15" dur="20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9219"/>
                                        </p:tgtEl>
                                        <p:attrNameLst>
                                          <p:attrName>style.visibility</p:attrName>
                                        </p:attrNameLst>
                                      </p:cBhvr>
                                      <p:to>
                                        <p:strVal val="visible"/>
                                      </p:to>
                                    </p:set>
                                    <p:anim calcmode="lin" valueType="num">
                                      <p:cBhvr>
                                        <p:cTn id="20" dur="1000" fill="hold"/>
                                        <p:tgtEl>
                                          <p:spTgt spid="9219"/>
                                        </p:tgtEl>
                                        <p:attrNameLst>
                                          <p:attrName>ppt_w</p:attrName>
                                        </p:attrNameLst>
                                      </p:cBhvr>
                                      <p:tavLst>
                                        <p:tav tm="0">
                                          <p:val>
                                            <p:fltVal val="0"/>
                                          </p:val>
                                        </p:tav>
                                        <p:tav tm="100000">
                                          <p:val>
                                            <p:strVal val="#ppt_w"/>
                                          </p:val>
                                        </p:tav>
                                      </p:tavLst>
                                    </p:anim>
                                    <p:anim calcmode="lin" valueType="num">
                                      <p:cBhvr>
                                        <p:cTn id="21" dur="1000" fill="hold"/>
                                        <p:tgtEl>
                                          <p:spTgt spid="9219"/>
                                        </p:tgtEl>
                                        <p:attrNameLst>
                                          <p:attrName>ppt_h</p:attrName>
                                        </p:attrNameLst>
                                      </p:cBhvr>
                                      <p:tavLst>
                                        <p:tav tm="0">
                                          <p:val>
                                            <p:fltVal val="0"/>
                                          </p:val>
                                        </p:tav>
                                        <p:tav tm="100000">
                                          <p:val>
                                            <p:strVal val="#ppt_h"/>
                                          </p:val>
                                        </p:tav>
                                      </p:tavLst>
                                    </p:anim>
                                    <p:anim calcmode="lin" valueType="num">
                                      <p:cBhvr>
                                        <p:cTn id="22" dur="1000" fill="hold"/>
                                        <p:tgtEl>
                                          <p:spTgt spid="9219"/>
                                        </p:tgtEl>
                                        <p:attrNameLst>
                                          <p:attrName>style.rotation</p:attrName>
                                        </p:attrNameLst>
                                      </p:cBhvr>
                                      <p:tavLst>
                                        <p:tav tm="0">
                                          <p:val>
                                            <p:fltVal val="90"/>
                                          </p:val>
                                        </p:tav>
                                        <p:tav tm="100000">
                                          <p:val>
                                            <p:fltVal val="0"/>
                                          </p:val>
                                        </p:tav>
                                      </p:tavLst>
                                    </p:anim>
                                    <p:animEffect transition="in" filter="fade">
                                      <p:cBhvr>
                                        <p:cTn id="23" dur="1000"/>
                                        <p:tgtEl>
                                          <p:spTgt spid="921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1000" fill="hold"/>
                                        <p:tgtEl>
                                          <p:spTgt spid="3"/>
                                        </p:tgtEl>
                                        <p:attrNameLst>
                                          <p:attrName>ppt_w</p:attrName>
                                        </p:attrNameLst>
                                      </p:cBhvr>
                                      <p:tavLst>
                                        <p:tav tm="0">
                                          <p:val>
                                            <p:fltVal val="0"/>
                                          </p:val>
                                        </p:tav>
                                        <p:tav tm="100000">
                                          <p:val>
                                            <p:strVal val="#ppt_w"/>
                                          </p:val>
                                        </p:tav>
                                      </p:tavLst>
                                    </p:anim>
                                    <p:anim calcmode="lin" valueType="num">
                                      <p:cBhvr>
                                        <p:cTn id="36" dur="1000" fill="hold"/>
                                        <p:tgtEl>
                                          <p:spTgt spid="3"/>
                                        </p:tgtEl>
                                        <p:attrNameLst>
                                          <p:attrName>ppt_h</p:attrName>
                                        </p:attrNameLst>
                                      </p:cBhvr>
                                      <p:tavLst>
                                        <p:tav tm="0">
                                          <p:val>
                                            <p:fltVal val="0"/>
                                          </p:val>
                                        </p:tav>
                                        <p:tav tm="100000">
                                          <p:val>
                                            <p:strVal val="#ppt_h"/>
                                          </p:val>
                                        </p:tav>
                                      </p:tavLst>
                                    </p:anim>
                                    <p:anim calcmode="lin" valueType="num">
                                      <p:cBhvr>
                                        <p:cTn id="37" dur="1000" fill="hold"/>
                                        <p:tgtEl>
                                          <p:spTgt spid="3"/>
                                        </p:tgtEl>
                                        <p:attrNameLst>
                                          <p:attrName>style.rotation</p:attrName>
                                        </p:attrNameLst>
                                      </p:cBhvr>
                                      <p:tavLst>
                                        <p:tav tm="0">
                                          <p:val>
                                            <p:fltVal val="90"/>
                                          </p:val>
                                        </p:tav>
                                        <p:tav tm="100000">
                                          <p:val>
                                            <p:fltVal val="0"/>
                                          </p:val>
                                        </p:tav>
                                      </p:tavLst>
                                    </p:anim>
                                    <p:animEffect transition="in" filter="fade">
                                      <p:cBhvr>
                                        <p:cTn id="38" dur="10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style.rotation</p:attrName>
                                        </p:attrNameLst>
                                      </p:cBhvr>
                                      <p:tavLst>
                                        <p:tav tm="0">
                                          <p:val>
                                            <p:fltVal val="90"/>
                                          </p:val>
                                        </p:tav>
                                        <p:tav tm="100000">
                                          <p:val>
                                            <p:fltVal val="0"/>
                                          </p:val>
                                        </p:tav>
                                      </p:tavLst>
                                    </p:anim>
                                    <p:animEffect transition="in" filter="fade">
                                      <p:cBhvr>
                                        <p:cTn id="46" dur="10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1000" fill="hold"/>
                                        <p:tgtEl>
                                          <p:spTgt spid="8"/>
                                        </p:tgtEl>
                                        <p:attrNameLst>
                                          <p:attrName>ppt_w</p:attrName>
                                        </p:attrNameLst>
                                      </p:cBhvr>
                                      <p:tavLst>
                                        <p:tav tm="0">
                                          <p:val>
                                            <p:fltVal val="0"/>
                                          </p:val>
                                        </p:tav>
                                        <p:tav tm="100000">
                                          <p:val>
                                            <p:strVal val="#ppt_w"/>
                                          </p:val>
                                        </p:tav>
                                      </p:tavLst>
                                    </p:anim>
                                    <p:anim calcmode="lin" valueType="num">
                                      <p:cBhvr>
                                        <p:cTn id="52" dur="1000" fill="hold"/>
                                        <p:tgtEl>
                                          <p:spTgt spid="8"/>
                                        </p:tgtEl>
                                        <p:attrNameLst>
                                          <p:attrName>ppt_h</p:attrName>
                                        </p:attrNameLst>
                                      </p:cBhvr>
                                      <p:tavLst>
                                        <p:tav tm="0">
                                          <p:val>
                                            <p:fltVal val="0"/>
                                          </p:val>
                                        </p:tav>
                                        <p:tav tm="100000">
                                          <p:val>
                                            <p:strVal val="#ppt_h"/>
                                          </p:val>
                                        </p:tav>
                                      </p:tavLst>
                                    </p:anim>
                                    <p:anim calcmode="lin" valueType="num">
                                      <p:cBhvr>
                                        <p:cTn id="53" dur="1000" fill="hold"/>
                                        <p:tgtEl>
                                          <p:spTgt spid="8"/>
                                        </p:tgtEl>
                                        <p:attrNameLst>
                                          <p:attrName>style.rotation</p:attrName>
                                        </p:attrNameLst>
                                      </p:cBhvr>
                                      <p:tavLst>
                                        <p:tav tm="0">
                                          <p:val>
                                            <p:fltVal val="90"/>
                                          </p:val>
                                        </p:tav>
                                        <p:tav tm="100000">
                                          <p:val>
                                            <p:fltVal val="0"/>
                                          </p:val>
                                        </p:tav>
                                      </p:tavLst>
                                    </p:anim>
                                    <p:animEffect transition="in" filter="fade">
                                      <p:cBhvr>
                                        <p:cTn id="54" dur="10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Effect transition="in" filter="fade">
                                      <p:cBhvr>
                                        <p:cTn id="61" dur="5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wipe(down)">
                                      <p:cBhvr>
                                        <p:cTn id="6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encrypted-tbn1.gstatic.com/images?q=tbn:ANd9GcSzbF9uzA6hDFFCrxsPCXs3rpW820ozVvehve9vItvNZv9Q6e4b"/>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7277" y="381000"/>
            <a:ext cx="3352800" cy="2514600"/>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https://encrypted-tbn0.gstatic.com/images?q=tbn:ANd9GcTfzbzjZM4FdKGQzACxYlTbIFfSGvkiw2IY0nrHHKHOHyh0bnp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24401" y="479744"/>
            <a:ext cx="4114800" cy="254299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utoShape 6" descr="data:image/jpeg;base64,/9j/4AAQSkZJRgABAQAAAQABAAD/2wCEAAkGBxQSEhAUEhQQFBUUFBQVEBQUEA8QFRQQFBYWFhQUFRQYHCggGBolGxQUITEhJSkrLi4uFx8zODMsNygtLisBCgoKDg0OFBAQFCwcFBwsLCwrKywsLCwsLCwsLCwsLCwsLCwsNywrLCwsLCw3LCssLCwrLCs3KysrKysrKysrK//AABEIAKgBLAMBIgACEQEDEQH/xAAbAAACAwEBAQAAAAAAAAAAAAAAAQIEBQMGB//EADoQAAEDAgQDBgMGBgIDAAAAAAEAAhEDIQQSMUEFUWEGEyJxgZEyocEUI1Kx0fAzQmJy4fEk0kOCkv/EABcBAQEBAQAAAAAAAAAAAAAAAAABAgP/xAAeEQEBAAMBAQEAAwAAAAAAAAAAAQIRMSFBEgMiUf/aAAwDAQACEQMRAD8A+IOcSZJlDXRoopoBPMYjbWEoRCBLr3hIAJMDQbKACbVUtdAnKSAgkCRcGD0SKaEACkhCKeY8zGyEk0DcZ1QkFv8AZvCMcyu97WuLQIzCQLKLJusAoC7CiXPLWtJMmAL2lW6vB6rRJAECSJvCGmbCAu1fDuZGYWOh1C5IhkpJlJVAkU0KAAScVIBIhFcbjRJTISIQIBBCaCggEQpJFEKE4RKAikUwhAQEIATQoIIQhUOUICCqGCm1JMIicqSiUwqGmUiUSpQIQhAJpIRUl6Ps1/AxW9226Rdeblei4E0/ZsSRuR8gFnLjWPWvwXBNpiTAc9znGfMw380+KvDaRmXEiCbb9OSsNZmfTAmzQXjkNve/sqtbh4q1n5iYa2wnVx3K5unx5V7YcGk20MqmRc+atVx/9AkO6noq9U3K6RyqKSCUSqgCAgFEIHKRTUXIIFRJUnFRQIFNRJTKAKRCJQEAE0gVIlBBCEIGUpQhAkIQgaEJIJpBKUwrEdGlSC5hTCAISUkIEE4QhAQmiEIbNeq4CB9jrEmPG4zMaBv6LyoXpcC3/g+dR0jmJCzlxvFtcJxGZz7WIhjvxZQJnyM+6lj7AnJP4j4iZjYBZnZmqDLAdA6Bcx4v8hPjlGqxjn97DdmxrOwPuudnrpv+ryx1XIm66Zo1/criF1cQhCEAu+Ew7qhgep2AXECYC9vg8A2kGtAmGS87lx/2fZZt01jjt5p1Ck05YLhu4uLb7xCp4mhAls5Zi8S07ArUxWH/AIr7CDDRoCOfUrMqmzokhWFUykpEKJVZRKZQ5IlAkwkhAShCSBgoQEkDQhCBIQhAIQmgEwUkwqlTapKDVMKoknTplxhoJJ0AUV7XgWAFCnmPxOGZx3HJoWcrpvGbeYdwmsP/ABu+RVL9+q9bxKsYYRmmp8IgTzusHi8OyvtmMh8CLjQx5KS7WzSghJAC0wYXssHR/wCC1sGdY3ku+Sz+E9n3y19S0XDba9VtUqYFYg2ApgjTVxIPyaFzysrrjiq8CwDqOZ5EueDAn4Wi/rsji81alKle5Do6bz5X91qvrgWzHTkNFmteO97y5IGUf2rO2r/jzlRjHOrB0tvNO03BiCPI/JU6+Gcz4hbZwu0+q9TixT8Tsl+ZvdQ4M8Pc5hawCNIJDj1BMLf6Y/MeTSXoeJYGnJBaKRmz2Alp/ubrHksTF4c03ZXRzBFwWnQgrW9s2aRoEBzZ5hfSeHfAYIJ6QYGxXzKF73srW7zDRMOaS0kawPhJ6xZYzjf8d9ce0dDwk5QZ0PI7+S8eXEBw9/Qra40x+ZzTUc4NvDv8LCqGyuM8TO+uIUXFTaovC0wiolSUSgQTKEFAIKCkgEIQgEIQgE0QpKiKITCaIEShKUDCmCoBARFvhzh3tPNpmEr6M0NLbXEW3XzAle2wGMc/DMcz4hINpBIOiznHX+Os3tPUh7Ghx8MmLWPosrHuaWtLRlkNzD+rxypY3EvrVCXROkARpP6KlVqSkS3aErY7L4YVK4nRni9dAsWV6Hse4Z6smPADPkbq3iY9e0r1IFoWc0F1V8/hb7eJVqXEXPrBkHJeCbSReysnGMp1qjXa5WEdRdctO21mpTAEwD5gLnRwoqMzAAXI9rLLxeOq1DFJhy3uR9Vr8KpPp0Wgw51yQTGpnVEnrLxeFMGfRYX2g03hw2P1W9xfi0Aju3A8zELylWpmJK1ixbpucbeCAQfiAPpCwqz5aAdj4f7Tt5T+a3qdGcE1x1lwnoHGFhNZrOg257BWVLCw+Dc8E6Abm0+S1eD4/uPhJMmXjQdFuYrAtp0BpZoj22Xm8DhjUcQ0XufZN7i6/KzxnFMqOL22JABB5brGxLMsdQD7q7iKBaSDPXa/JWa2CFNtJz4eyoIcR/IdfCdiEnidYKkV0xNHI4tkEfykaFuxC5BaZc3ITekEAoymiECQnKSBIQmgSEIQNqbkgmSqEmkhENJMJFQNqkotVjCYc1HQPMnkFTTlG269twLDd1hj3m5LiOQMR+Sq8N4WxsGJtqfxArWzhrXExYaXXPKuuOOvWDi+HAVWNAfDgS6LkZtAs/E8DqtmAHCbQRN+i9S/TO+dBDRr0VR9ezZ8RdPdtFhmOkpKtxjyeJwb6cZxE6b6arW7It+9fyy391pcWwjalMtP8VjS5p0zRqPzVDsmwzVcOTRe0m/zWt+Ma1k3H5ftLAJkAnppos/j1YMxdJx0yNzeUuC44V5GJzO2BmeVv8KPaynNXNsGtafMlxCxJ61b5t7GmxpaMumy51a4YwzsFU7O1s2Hpk6gQf8A1t9Fx45Whlv2LrP1vfm2LxHF5xfmY8ljvXXvNf3+9FxK6xytes4ZSz4IAbZvzK8nVFyvWcBrZqWVthofLf3WFxug1tQ5NFmdXLjU4ljDUoUjf4QD/cLH8lV7M4cuquIMZWz7kJ8Orj7PUBjwOJE8nD9ZVnsg77ysT+ED5lL5Ks9sS7QSQZykDlqDzK8/TxJDXs/ldqOThoRyOq9B2kZeRbNryK8y4KziZdWWOFRgY6A5v8J2g55Hed4KzoXaFzqaqxmuTgkpKLlURQSulGiXuAaCT0V1tNtMAyHP3kS1vl+IosiqcI7LmIgHTn5wq4VjEYouJJMzqVwhEKEipAJOQCEgmgSZSQqBOUkIAlCEIJsaTovU9k8HDar3CZLWjT1+i83SFgPxHXoF6rs84CiwtJBzu6ydFnLjWHWw+mdrDYKswZsxeRka69vicIj2PzXJ2IqEwXXJgARqutWq0Pp0RsA5xOk9fYn0XN1W6lDvGcp94v8Av0XmqFYDEs0yhwj08Nlt4muSx2SYAgaSTElYHBsHmrszHQz6DT6KxnL4scbrOFQFpuCY9dZWhw7CBlCnpJbmd5kSfz+SyONtiqQDubrtwzisfdvPKDbRXXib9aksyw3uXWuC4MPvqvPcQxjnl7TlBklxBmYEATv/AJWpi3y0yKLtSCDB9V59lKRJsrIzlW72Y4kGtfTJEzLJMa6j981Z4rXkAAE8156hQM5mkeEZjN7BWq5cY8RkNzugRZyWer+vFFxup0WySP6Xx5hpI/JWHYPXmACfIxH5hdcHQa14Jk7WMRmETPqqzpc7PVCGPGxdr6Knxl0vt5LR4QzIx07G/wCoWS9ud06CVJ1q8VqdQgOGzrFanZ/EFveACZy33ET+qo18PBMEOAMeYlX+FkU6gJsD4T5k6pUnXXitNzhmi3MW9xzWMKZK9TxVhDCDyMXBkeiwBTMGDH+ki1RK4P1Ku06M+S508CXmKcuM6AT/AKVYUiFdw/Di5udxDGfiImf7RutvhnB6TPFW8Thq2ZaHbA81lcUxJLjckCwBAEDlA0Te+Na11zq4kNBbTlrd+bvM/RUKj5Q90qKrKIQnCRCBJKUIKCITCSYQJCaFQkIQoBCEIO9M6HlM+RXqeC1g2gyIkucb7CQvLYSkXOABjryAEkrY+1tswCWiwFhPr1TLjWL1FOi0OzGABmJEzc7+xWFgsXnNR+rqr8tMb5AL/IH3V413OZ3cGIjNMy3lZYzA+i4g+H8LhFgeSxI1etp2LbTcA/xPynKwXu4mZ5bKhgHlmIc9/hBaevKAPZVW4tjLi7uZgnzVOtjHOMzfZWRLVniNbPWJHP6FUKn8Rvok6obndcTUJM77LUjC/VAhs9TPyAUGUgGyRPRQquNhqY/ytTAsLGl7olxgAjSdSi9c6NM9085YkZQI2Jupd/d5MAPZkbrsP1su1fihhzWgQ6QVl1qktYPw5vm6VleNSnVtUB3p5TfRzY/6qrmBa4/0iPQXSa+XCNCJeN5OqsYfFNGZuQAfvVVBQzNoE7Gyr0XANuJG4RisaXeEWaJsqVSqRYJCrTnQD4bQTrz3WhVpTSb/AFNsefQrO4fNY92SAILgY+GBPqFoYSt4O5cQHNJDSdDO3zUpCpYh3dd2dRN+nJcaJlpA/ZVaq50uG/1XXC4o07wDGxCKs8OwjAZq3AvlF5jaFoV+Klwdla1jTNmiCZ3JWIyrcnSZMBRfXcQTsmh1+3eEg66+eyzsdXzke3p1XF1RcpV1pLdmiEkwqgSQUIApFNRKgIUgoqQVEEIQgEIQgEwEldwuALgHGzTN4k26IO/B3hveWBNrHdu60qnduaSyGuA0hUX4amy4bVMblwA9gFyxtQmDGWQICl9al07niTxaQOcKpicS55lxJXBgJUzSKaTaMqSQapNsRN+miqG4DKeey5UhdXOJUmgyz4XBpb66j3Cps1QdWgkiNfqu+IY8EBxJ5GSudCxVjF1s0KLHIvAHM8+S5zYKMJtTQ7MqFsEdPdSFb4idXJONlEU50hCuuFE2BF7QVSquklTq2i+uvRcVYjZ7JR9oAP8AMx49wuvaChke6bGQfdunyn1WdwXEd3XpO2DgD5G31Wt2lxrarwGeLLqdAT0Wfrc4zqTxEmOs6k9FyLgdJHmrmG4c5xGy6cUotY0C0yRMXsE2mmfmmw20+vmniapFMNOtr7+XySptgi3XVdeIM+7Do3VRlEqITJSVQ0ApIQIpqKaAlJCSBhSCSaCCEIQCEIQMLUY6GtGYiAOW9/qs2iySB1V15mUE317GXTGg5qu55cbqVSOS5tKQWKVpiyiSoBykw+/JBNtoPsrWEwocWyQMx35zcT5SqW8rqXG0e3VSrF7j/C+5ZMkjNAJ67eixKLZMLar4g1aRp1SQ9gzUi6RIGrfPqsbD1MrgeSY8MlgsLdbfoUpRVxGbnZRlVDTYNUkwgnKRdCQ1V5+B+47zcOA9CptdM2rsoBOoUgqi1Tpi0b/mtnhmCB11/VYVF69HwqtIm1okfJZyaxadaKbZNgBdeYxWJ72oTto3oFc7S4wlwZeIk7XOiyaRiFJFyvx0rtLXecLpiX/cO5yPzC612B9LMNWm/kVnYp5ygKopIRKRWmQEwkmEAEyohCAQEIQSSTShBFCEIBCEKhtdGifeHmmhACoVefgXDu9D3gBbroRN0IUo4gR6JhyEIAXK6ExohClWNHF4kVKOZwEgRMXDgY9iCsFCEhkGFd2oQtImUBCFBJq3eJVQMKwDQxPnqmhZrU+vNFJCFphIGFt9nSTVDQDeZgSAOqEKZcaxPtJSc1/jHPI7m3l6LKGiEKThetPhTpD2kTmEQsfHSHZfw29U0JCqhQhC0gQUIQMJFCEDCSEIHKJQhB//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data:image/jpeg;base64,/9j/4AAQSkZJRgABAQAAAQABAAD/2wCEAAkGBxQSEhAUEhQQFBUUFBQVEBQUEA8QFRQQFBYWFhQUFRQYHCggGBolGxQUITEhJSkrLi4uFx8zODMsNygtLisBCgoKDg0OFBAQFCwcFBwsLCwrKywsLCwsLCwsLCwsLCwsLCwsNywrLCwsLCw3LCssLCwrLCs3KysrKysrKysrK//AABEIAKgBLAMBIgACEQEDEQH/xAAbAAACAwEBAQAAAAAAAAAAAAAAAQIEBQMGB//EADoQAAEDAgQDBgMGBgIDAAAAAAEAAhEDIQQSMUEFUWEGEyJxgZEyocEUI1Kx0fAzQmJy4fEk0kOCkv/EABcBAQEBAQAAAAAAAAAAAAAAAAABAgP/xAAeEQEBAAMBAQEAAwAAAAAAAAAAAQIRMSFBEgMiUf/aAAwDAQACEQMRAD8A+IOcSZJlDXRoopoBPMYjbWEoRCBLr3hIAJMDQbKACbVUtdAnKSAgkCRcGD0SKaEACkhCKeY8zGyEk0DcZ1QkFv8AZvCMcyu97WuLQIzCQLKLJusAoC7CiXPLWtJMmAL2lW6vB6rRJAECSJvCGmbCAu1fDuZGYWOh1C5IhkpJlJVAkU0KAAScVIBIhFcbjRJTISIQIBBCaCggEQpJFEKE4RKAikUwhAQEIATQoIIQhUOUICCqGCm1JMIicqSiUwqGmUiUSpQIQhAJpIRUl6Ps1/AxW9226Rdeblei4E0/ZsSRuR8gFnLjWPWvwXBNpiTAc9znGfMw380+KvDaRmXEiCbb9OSsNZmfTAmzQXjkNve/sqtbh4q1n5iYa2wnVx3K5unx5V7YcGk20MqmRc+atVx/9AkO6noq9U3K6RyqKSCUSqgCAgFEIHKRTUXIIFRJUnFRQIFNRJTKAKRCJQEAE0gVIlBBCEIGUpQhAkIQgaEJIJpBKUwrEdGlSC5hTCAISUkIEE4QhAQmiEIbNeq4CB9jrEmPG4zMaBv6LyoXpcC3/g+dR0jmJCzlxvFtcJxGZz7WIhjvxZQJnyM+6lj7AnJP4j4iZjYBZnZmqDLAdA6Bcx4v8hPjlGqxjn97DdmxrOwPuudnrpv+ryx1XIm66Zo1/criF1cQhCEAu+Ew7qhgep2AXECYC9vg8A2kGtAmGS87lx/2fZZt01jjt5p1Ck05YLhu4uLb7xCp4mhAls5Zi8S07ArUxWH/AIr7CDDRoCOfUrMqmzokhWFUykpEKJVZRKZQ5IlAkwkhAShCSBgoQEkDQhCBIQhAIQmgEwUkwqlTapKDVMKoknTplxhoJJ0AUV7XgWAFCnmPxOGZx3HJoWcrpvGbeYdwmsP/ABu+RVL9+q9bxKsYYRmmp8IgTzusHi8OyvtmMh8CLjQx5KS7WzSghJAC0wYXssHR/wCC1sGdY3ku+Sz+E9n3y19S0XDba9VtUqYFYg2ApgjTVxIPyaFzysrrjiq8CwDqOZ5EueDAn4Wi/rsji81alKle5Do6bz5X91qvrgWzHTkNFmteO97y5IGUf2rO2r/jzlRjHOrB0tvNO03BiCPI/JU6+Gcz4hbZwu0+q9TixT8Tsl+ZvdQ4M8Pc5hawCNIJDj1BMLf6Y/MeTSXoeJYGnJBaKRmz2Alp/ubrHksTF4c03ZXRzBFwWnQgrW9s2aRoEBzZ5hfSeHfAYIJ6QYGxXzKF73srW7zDRMOaS0kawPhJ6xZYzjf8d9ce0dDwk5QZ0PI7+S8eXEBw9/Qra40x+ZzTUc4NvDv8LCqGyuM8TO+uIUXFTaovC0wiolSUSgQTKEFAIKCkgEIQgEIQgE0QpKiKITCaIEShKUDCmCoBARFvhzh3tPNpmEr6M0NLbXEW3XzAle2wGMc/DMcz4hINpBIOiznHX+Os3tPUh7Ghx8MmLWPosrHuaWtLRlkNzD+rxypY3EvrVCXROkARpP6KlVqSkS3aErY7L4YVK4nRni9dAsWV6Hse4Z6smPADPkbq3iY9e0r1IFoWc0F1V8/hb7eJVqXEXPrBkHJeCbSReysnGMp1qjXa5WEdRdctO21mpTAEwD5gLnRwoqMzAAXI9rLLxeOq1DFJhy3uR9Vr8KpPp0Wgw51yQTGpnVEnrLxeFMGfRYX2g03hw2P1W9xfi0Aju3A8zELylWpmJK1ixbpucbeCAQfiAPpCwqz5aAdj4f7Tt5T+a3qdGcE1x1lwnoHGFhNZrOg257BWVLCw+Dc8E6Abm0+S1eD4/uPhJMmXjQdFuYrAtp0BpZoj22Xm8DhjUcQ0XufZN7i6/KzxnFMqOL22JABB5brGxLMsdQD7q7iKBaSDPXa/JWa2CFNtJz4eyoIcR/IdfCdiEnidYKkV0xNHI4tkEfykaFuxC5BaZc3ITekEAoymiECQnKSBIQmgSEIQNqbkgmSqEmkhENJMJFQNqkotVjCYc1HQPMnkFTTlG269twLDd1hj3m5LiOQMR+Sq8N4WxsGJtqfxArWzhrXExYaXXPKuuOOvWDi+HAVWNAfDgS6LkZtAs/E8DqtmAHCbQRN+i9S/TO+dBDRr0VR9ezZ8RdPdtFhmOkpKtxjyeJwb6cZxE6b6arW7It+9fyy391pcWwjalMtP8VjS5p0zRqPzVDsmwzVcOTRe0m/zWt+Ma1k3H5ftLAJkAnppos/j1YMxdJx0yNzeUuC44V5GJzO2BmeVv8KPaynNXNsGtafMlxCxJ61b5t7GmxpaMumy51a4YwzsFU7O1s2Hpk6gQf8A1t9Fx45Whlv2LrP1vfm2LxHF5xfmY8ljvXXvNf3+9FxK6xytes4ZSz4IAbZvzK8nVFyvWcBrZqWVthofLf3WFxug1tQ5NFmdXLjU4ljDUoUjf4QD/cLH8lV7M4cuquIMZWz7kJ8Orj7PUBjwOJE8nD9ZVnsg77ysT+ED5lL5Ks9sS7QSQZykDlqDzK8/TxJDXs/ldqOThoRyOq9B2kZeRbNryK8y4KziZdWWOFRgY6A5v8J2g55Hed4KzoXaFzqaqxmuTgkpKLlURQSulGiXuAaCT0V1tNtMAyHP3kS1vl+IosiqcI7LmIgHTn5wq4VjEYouJJMzqVwhEKEipAJOQCEgmgSZSQqBOUkIAlCEIJsaTovU9k8HDar3CZLWjT1+i83SFgPxHXoF6rs84CiwtJBzu6ydFnLjWHWw+mdrDYKswZsxeRka69vicIj2PzXJ2IqEwXXJgARqutWq0Pp0RsA5xOk9fYn0XN1W6lDvGcp94v8Av0XmqFYDEs0yhwj08Nlt4muSx2SYAgaSTElYHBsHmrszHQz6DT6KxnL4scbrOFQFpuCY9dZWhw7CBlCnpJbmd5kSfz+SyONtiqQDubrtwzisfdvPKDbRXXib9aksyw3uXWuC4MPvqvPcQxjnl7TlBklxBmYEATv/AJWpi3y0yKLtSCDB9V59lKRJsrIzlW72Y4kGtfTJEzLJMa6j981Z4rXkAAE8156hQM5mkeEZjN7BWq5cY8RkNzugRZyWer+vFFxup0WySP6Xx5hpI/JWHYPXmACfIxH5hdcHQa14Jk7WMRmETPqqzpc7PVCGPGxdr6Knxl0vt5LR4QzIx07G/wCoWS9ud06CVJ1q8VqdQgOGzrFanZ/EFveACZy33ET+qo18PBMEOAMeYlX+FkU6gJsD4T5k6pUnXXitNzhmi3MW9xzWMKZK9TxVhDCDyMXBkeiwBTMGDH+ki1RK4P1Ku06M+S508CXmKcuM6AT/AKVYUiFdw/Di5udxDGfiImf7RutvhnB6TPFW8Thq2ZaHbA81lcUxJLjckCwBAEDlA0Te+Na11zq4kNBbTlrd+bvM/RUKj5Q90qKrKIQnCRCBJKUIKCITCSYQJCaFQkIQoBCEIO9M6HlM+RXqeC1g2gyIkucb7CQvLYSkXOABjryAEkrY+1tswCWiwFhPr1TLjWL1FOi0OzGABmJEzc7+xWFgsXnNR+rqr8tMb5AL/IH3V413OZ3cGIjNMy3lZYzA+i4g+H8LhFgeSxI1etp2LbTcA/xPynKwXu4mZ5bKhgHlmIc9/hBaevKAPZVW4tjLi7uZgnzVOtjHOMzfZWRLVniNbPWJHP6FUKn8Rvok6obndcTUJM77LUjC/VAhs9TPyAUGUgGyRPRQquNhqY/ytTAsLGl7olxgAjSdSi9c6NM9085YkZQI2Jupd/d5MAPZkbrsP1su1fihhzWgQ6QVl1qktYPw5vm6VleNSnVtUB3p5TfRzY/6qrmBa4/0iPQXSa+XCNCJeN5OqsYfFNGZuQAfvVVBQzNoE7Gyr0XANuJG4RisaXeEWaJsqVSqRYJCrTnQD4bQTrz3WhVpTSb/AFNsefQrO4fNY92SAILgY+GBPqFoYSt4O5cQHNJDSdDO3zUpCpYh3dd2dRN+nJcaJlpA/ZVaq50uG/1XXC4o07wDGxCKs8OwjAZq3AvlF5jaFoV+Klwdla1jTNmiCZ3JWIyrcnSZMBRfXcQTsmh1+3eEg66+eyzsdXzke3p1XF1RcpV1pLdmiEkwqgSQUIApFNRKgIUgoqQVEEIQgEIQgEwEldwuALgHGzTN4k26IO/B3hveWBNrHdu60qnduaSyGuA0hUX4amy4bVMblwA9gFyxtQmDGWQICl9al07niTxaQOcKpicS55lxJXBgJUzSKaTaMqSQapNsRN+miqG4DKeey5UhdXOJUmgyz4XBpb66j3Cps1QdWgkiNfqu+IY8EBxJ5GSudCxVjF1s0KLHIvAHM8+S5zYKMJtTQ7MqFsEdPdSFb4idXJONlEU50hCuuFE2BF7QVSquklTq2i+uvRcVYjZ7JR9oAP8AMx49wuvaChke6bGQfdunyn1WdwXEd3XpO2DgD5G31Wt2lxrarwGeLLqdAT0Wfrc4zqTxEmOs6k9FyLgdJHmrmG4c5xGy6cUotY0C0yRMXsE2mmfmmw20+vmniapFMNOtr7+XySptgi3XVdeIM+7Do3VRlEqITJSVQ0ApIQIpqKaAlJCSBhSCSaCCEIQCEIQMLUY6GtGYiAOW9/qs2iySB1V15mUE317GXTGg5qu55cbqVSOS5tKQWKVpiyiSoBykw+/JBNtoPsrWEwocWyQMx35zcT5SqW8rqXG0e3VSrF7j/C+5ZMkjNAJ67eixKLZMLar4g1aRp1SQ9gzUi6RIGrfPqsbD1MrgeSY8MlgsLdbfoUpRVxGbnZRlVDTYNUkwgnKRdCQ1V5+B+47zcOA9CptdM2rsoBOoUgqi1Tpi0b/mtnhmCB11/VYVF69HwqtIm1okfJZyaxadaKbZNgBdeYxWJ72oTto3oFc7S4wlwZeIk7XOiyaRiFJFyvx0rtLXecLpiX/cO5yPzC612B9LMNWm/kVnYp5ygKopIRKRWmQEwkmEAEyohCAQEIQSSTShBFCEIBCEKhtdGifeHmmhACoVefgXDu9D3gBbroRN0IUo4gR6JhyEIAXK6ExohClWNHF4kVKOZwEgRMXDgY9iCsFCEhkGFd2oQtImUBCFBJq3eJVQMKwDQxPnqmhZrU+vNFJCFphIGFt9nSTVDQDeZgSAOqEKZcaxPtJSc1/jHPI7m3l6LKGiEKThetPhTpD2kTmEQsfHSHZfw29U0JCqhQhC0gQUIQMJFCEDCSEIHKJQh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32" name="Picture 12" descr="http://sphotos-b.ak.fbcdn.net/hphotos-ak-prn1/59689_411546828941248_521196595_n.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07975" y="3433126"/>
            <a:ext cx="3505200" cy="271656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AutoShape 14" descr="data:image/jpeg;base64,/9j/4AAQSkZJRgABAQAAAQABAAD/2wCEAAkGBxQQEBQQDxQUFBQUFBQUFBYUFBQVFRgYFxQWFxYWFxUYHCggGBwlHRUXITEiJSorLi4uGB8zODMsNygtLisBCgoKDg0OGhAQGiwkHyQsLC8sLCwsLCwsLDQvMDAsLCwsLCwsLCwsLCwsLCwsLCwsLCwsLCwsLCwsLCwsLCwsLP/AABEIAK4BIgMBIgACEQEDEQH/xAAbAAACAgMBAAAAAAAAAAAAAAAAAwECBAUGB//EAEcQAAEDAgMDCAUICAQHAAAAAAEAAhEDEgQhMQVBUQYHEyJhcYGRMqGxwdEUM0JSgpLh8BUjJFNjcqKyQ2LS8SVUo6TC4vL/xAAaAQEBAQEBAQEAAAAAAAAAAAAAAQIEAwUG/8QAMhEAAgIBAQYCCQQDAQAAAAAAAAECERIDBBMhMUFRFGEVIjJCUnGBoeEFYpHwM7HRI//aAAwDAQACEQMRAD8AqUK5CLV+oPhlFKsAphQFUK9qmEBRCvaptVBRCvaptQhRCZai1AUQmWotUBSFCZCLVQLhCbai1ALhEJlqLUAtQ0yJCZCz9r7NbQe1tObXU2PEknNwl2Z7ZWHOpKPezSVxbNbCEy1Fq2ZsWghMtRagsXChNhRagFoTLUWqkFITLUWoBahNtUWoLFqEy1RagsAhXDULJbKlqITSEWpZRdqkNV4U2qApagNTLVNqEFwphXtU2pYF2qYTIRCAXCmFeEQgKQi1XhTCoFwiEyEQgKQi1XhEICkKbVaFl4XAGpTq1Gn5oNJHEEmT4QpKSirZUm+CMGFvuUwluHO/oo8rfitKQttyidlhR/DqDyFM/FcuvKtTTfmz30lcJ/I0sIhMhFq7DnFwiEy1EIQXCITLVEIClqLVeEQgFwiEy1EIBdqi1MhEIBVqgtTYUEICA1CYAhZBWEQrkIhQ2VhTCtCm1QFAFMK8ItQhSFMK8ItVBSEQmWqbUAu1FqZaptQC7VFqbaiEAuEQmQiFbILhEJkKbUAq1b7k2Yp4ofWokDvtetNat7yUZLqgEZtAz+0ubbH/AOMvp/s99m/yI5uk4Pa17dHta4dxE/EeC2nKpx6PAkfXc3vupwtByYN2EjfSfaf5XdZp87gt9y5qkYLCECAys2DOv6px9xXDra2enpy62delpY6k49KNfCLU1wzUWr66dqz5rVOhcKITLUQqQpaohNhEJYFQiE2EWoBUKLU21FqoFQiEy1FqAUQoITbVBagKgKVcBCyUqQiFchACyaKhqmFYBTClgrCIVwFMIQpCmFe1EK2CkKQFe1EKWClqITIUwlgXCITIRCWBcItTLUWpYKWotTIRCWB+0sIKbw1sxY10EzqSOPYs/ktlVMcBxPHcFpuVmPFLG4RzpbTdTfTdxtcWSTPAwVudkMLXvDTEECY/mXyPE56EoS5r/p9LcY6sZR5HAclK9mKqUDpUvZ9phJb7CPFdNy+pAbPpEZuFZk66Gm4LhsRWOHxr6rczTxD3D7NUmPFei8vHB+zukZEGpRcI3h3/ANLicnwXQ6qV2anZlXpKNNxzNgB729U/2rJtWt5LPnDx9V7h5gO9pK28L7+zyvTifI141qMVCLU2FFq9zxF2otTYRCWBVqLU2FFqEFWotTYRagFWqLU2EWq2BMKITrVBalgoAhMDULNlKQgNTC1ELFmigaphXhTClgoAphXhTCWQpCAFeFNqtgpCITLUAJYKQi1MhEJYKQiEy1EJZRcIhMhEJYKtpk6AneYE+Ki1ZOHBh1upaR/utLyc2j0+Ha5xF7eo/POW6OjtEHzXLLaox1XCXlxOiOzuWnnEXzq0YGFdrlUB8BTW55BY35RSFR8lwApunQuYDn5EH7S0vOn8zQiZFR41yzbOXksLmhqudVxLCTaBQdE5STUBjt0XxHxR9VHPcpaZGKxAH76p4dYrvtsmdg053Mwh7dWD3rieWbbcbiAP3rvXB967vH0weT4cNehws+D6a0+hDn+SDhFRo4MfpwyP9wXQwuU5IO/XgfWY9vk26P6V18L7GxSuDXZnzNrjU0xcKYTLVFq7LOUpCITLUWpYFwiEy1FqWBcKITLUWpZBcKITLUQrYFWqLU2FEJYKAKUwBCzZRZCIVyEQvPI3RSFaFaFICliioCAFeFMJYopapAV4UwmQopai1XhTCWKKQi1XhTCuQopaiEyEQmQoXaphMhRi3spdGHPANQOIBBHoxInuM+axLVjH2majpuXJGZseiHOcDkLeE715ZsHa/wAlxTmOP6t7jTdpkbuq7wPqJXrOw4Lid0biM5y1Xg+2nFtWqNwqVB5PIXytq9bVfyR9LZuGmj0/nYpgYKi7f02ue+k/4LQczL/2vED+HSO/c93x9a6bnU62yKRE9WvT/sqDXxXIczNezaFVupfQEfZqs/1LmXss9+orl8ANo4n+YHzpsK7cVQ7k8AD/AIFKfB7PguK50TG0654imf8AptHuXV7FqX8ngf4RH3azh7lrsQ5TYVfo69N+sVB5EwfUSvQHMgkHcYXnNLIyvSi++HjR7Wv+80O96+jskqk0cW1RuKYu1EK8Ihd+Rw0UhEJkIhMhQuEQmQohXIULhFqZCISyULhRamwohMhQq1RamwohWxRQBCYAhSxQkhEKShc+R74hCkIUqZExABShSEyGIIhSpTIURCmEKUyLiCmFCtCuRMSIQpUgJkMSFzfOi80qOCqsye17iDG+0Ed+i6Vcfzs1v2fDjeKntpn4Li2x2o/M6tlVSZ0nIzaLa9I12DIgAt+q4HMR2eyF43yneRicQCM+mrT98rt+ZXEk1sVTziyk4AcbnAkDjEepcTy+y2jiwf3zj5wT7VxRVSo7eh6vy2qmryebVjL9leO42f6lwnNE+drtHGjUH9TDHqXX7Sf0nJVhO7D4U/d6Ie5cBzVYiza1AiZcKjdf4bkj7LDN7zt9XaL9fm6R07CPcuk5I9bk6+JybX4/RqvdC57nky2jvE4el/dVHuW85AuJ2DXbJkOxIH3A73q+6idTl6T16Nsh92FoO/yFv3HFvsheaN6UD0ge9o90LquTmJdTY01DkazaUZ2t6VryDBOUupN8106WpU0zx1tNuDR1SIUoX0Mj52JEIhCEyLiEIhCFciYgoUqFMhiChBUFXIYgoQoTIYlghQFKZDEQULiqvK11jYIDgDeYi4jc0GYCjFcrnVKRsDWSMzMkDfC+dLbdNI6tzI7hErzN223mnHSvDQcgCQTxz1RV2yax6ScwM3ddsEZa6b9AF4P9RSXss2tDzPTQpXlB205mTS8gn0pgT3xHmus5Pbda2adV7oMFr6kAidQ7gNIK3pbbk6kq+pJaNcnZ1gUha6ntugSWioJBjOQPAxBWWzFsLS8PaWiZcCIEa5rqjrRlyaPNwY9SsI7VogSarAIa7NwGTvR84WYHSt5ExJClRKJVyJRZPwM9I2N2fqWPKz9j07qh0yaTn3gLz1Zeo/kb04+sjz3ZXKQ/LMRhqriC7EVjSOuZqOlh9o8Qo53XO+S4YuORqCOHzRzA3LznaGI/WveCQ7pHOBGs3Egg967bnOqF+zcDVcSbzTJzESaBJyGi+dTtHfw4lOZGr+31m6zRHqqD4rmec9sbWxg/iNMd9KmfettzJVo2raPpUH+p9MrV87QjbGL/AJqR/wC3pLXvk6HoGz5fyTedbcOd/wBR/wD6rzbkFVP6VwsZTULfvMcPevSORHX5KYpu/ocXHh0h+C8p5LV7doYZ2n6+l2avaNfFIrmGehc9IjHU3HOcMzfwq1Vs+ayoXbIxYBMNfXBG75hh961vPc2MTh3ZZ0CB4VCfes/meeTs3Gt3XPJ8aEe5PdL1NLT3Lc4dt+CxYGRYKNUHeLKhkjhActHTd7l0nJRt76lH99h61PxLZH9q2+BOp0GzMWK9FlUfTaCew6OHnKylxPIvbFhFCoYa/Nm6Hn6Pj7R2rsqtdrQS5wbAkyQIHFd0dS1ZwThToYhKZiGOFzXNI4hwI81YvESSI4zktZoziXQlU67XTa4GNYIMKrcUwzDm9Uw7MZHtU3i7jEchUbUB0IPcQUupi2NNrntBiYLgDHcjmlzGI5C11PbdBzS7pAADGeSyK+NYyn0hcLeIznhEarK1oNWmi4MeVCxsBtBldt1MzxBycO8K78Sxphzmg8C4A55LS1E1dkxY8IVQ4cUK5Eo8Rq4gMLjVsOhaBrB3Sfz2qW122w13+YgM3kyczvIWr2c0PeXENdo0A557soWfhNm2S5zScybQ7ITkMt+a+HKMU6Z32OfVDWgNga+kM9eAWBiMW4ei7UDqjq+Q1Cy6hpkuzcCAdTBjLTt1EarF+RNzfmDMzG4NIEDTQqxx6izHpYtzTLyYdOswewgERCbhcbc6C8jtnKOA4ZJGNL5YQA8Q4CGdbtkAeuEsbOrk5U3ZiDdAE6b16VGuIN4/ahp9UOhpIguAnWcjvWHW2qXNIu6ucZnUETkNEnD7HqNyquAaGyWAy/8AliMvBPZRN5ZFrQBlaI7sxqpHBcgYrccAZAc/cMhGsn18V33JPlW3D0hSxOQuJuBuIkAhpA1PiVyhwrRbAyu9Ikd1xAGfcqNYHOLi4EDdGc7tTA4+K2tbF3EzKKZ7A/buHa0PdWYA7TPXKdNVSnyjwzhLazXd0n3Lx9uGcW9ZwOZ9Fw4CR26FZPJDAvxWMbh6MBpIvdMw0Zk5zMAHxheviZNcKMbtHsO1tpMw+BGNJLg57W02jK4XQ52fAB3kOK2WwscH0Ktdh6vRFzXCYILSfcuB5ztqtIOGp5U6DWUmDdIIuz8APsrN5uqpZsPH1STF1W3gAKTQY4ZuK83qzlF2e604xo8kxFYEnvPtXpPObSt2HswmNaO8f8s5eT1H5HuXrPOiZ2Fs10CP2bvM4V34qvoU5rmeqf8AF6QbEllUcPok+5V536dm1692pbQdx/wWD3LC5qqkbYwhH13jzo1Atrz6NjaxOfWw9E5/aHuT3x0Oz5q6l2wMXSyzGIAntpT/AOS8i2E9vyqgToKlN3k9pXqvMjUDsBimO3OIHe6gAPYV41hKtrg7g0nyEqx5sHr3PiQ2rhZ/d1QMuBZl61fmadOFxo3DXUa03/BN5/BLMBUjVtX1ikVi8x75p49o+ozLvFUKe4OprKBELfcmMT0eLoO/ztB7ndX3rksBiJAngFucLXtcHNiWkO8jK21wIJ2xhejxOIpDKyq+3sh5LfVC1uI2gZmoXG4DrEznMRO5dRy7o2bReR/iNp1PNobPm0rQVMPMg6OGXiSPbKy4LUirJJGLTx7g1+TsoFkHUDLvCYNq13U+iNRtrcxDpAkaHfu9qwnYd7CA05T6JOY7ifBYlbEODrWtMkwTkN2serzXLLTlF/MyzYDFGkBc5zolxIMZbp0kdiyKG022l75AMEQYLu0j86laJtUhpNQk6QIB8ct3asKi1z3moHgsBhxMAEZaR3rO6Uk7CZ0lLadRtr6V0OLrOsZzBz0yGWqW7GPa1xcCTuMZgRPDWQk1sYGN4kgRFuWXDulYr8W4OtAdxB71FG+FAzg9zgMpkCSctc88stVlCtY0BxLwIiCADAzy71o3YowXQYebBMgjTrEDd8VLKxAAdDgNS3SdY7TmtS0+AN2NoOJ+k0O1IBkAbyQdFavtJrIiXAjjJy1PGe9al2MghjAdN88Drl+KXXc8kAAEEdpzMQMh3Zadqxu0+YTo242k06Vag7OHZ6KFrQypua2N2RQvWo9xZiUatKk1wYM3GTGpg5DXIZoxONIa5zM403QCNIncSc1mudTuc4UuqdJHaSd2eo+6q1NmG5roYLg4FpMW6EkZHTgsqUbtl4GvLi+mZhp1JHWdrkO6c1FmUaxqTBziMhOnaVvWYJrhc5loJtBaASQd4JaI/FV+TUz82AJLr4h2+Buyz3A79FnexXAcDX4BzpB0ntEmDmMtBn+CdS2qCLmkCYaQdTO+d2nrWww+zmNBumGzowCbTDuPAFP/AEbSGYYyXR1Ta6IEC2R269685amnfEnA0jqwDj0dMdI4ZOkDtJJABPdKxnGq146RwDAQCW5kmCbZgSdZH+66UYO3qvsJMO9BmQORknXT1lWOFa1kQIgGAwATO4ZgHTNFtEV0JZy+Ix5OVMEx1h6IgASdBOv53rBbjCXBzwYkyBNp7gPBdpQwVOWRTDS4xNxEiSSe0n86JlXk/Q9EtkG53pOGluWq2tp01woqaOMfj7xaAQQdYBkkgZfnNepc3WCZs/B4nHVPnavVpMOTg0dUdTUXPJPc0Lm6GwaLQ1rQ5rXGX9d4kjQjMxn7F0rRuk8MyFfERfso6Nn0lqW75HFO6TF1HU3tq0pJ6zmOIcQTqconVek7KwzMLyefQc8OdUe67cYfWAiJn0QtSTBjPXVXuB4pvn9Drezxrz7nkJ2NiI+ZqmRuY4r1rnKoF3J7Z9NjS57fktzWiXCMM8GQMxBTH1Br7vwU3CDAPkRu7lvxDfQ83s8V1PPebzBVqe1MJUfSqtaKzZcabgACCMyRA1XR8++EfV2mx9Jj3j5NTBLGlwkPqbx3reMA3z4j8FLGszgH8+CPaONk8PHuK5kKT6dDHMqB9IltJzC9tpkNeCW3iDEBeT/oquCQKNY5OHzT+4bl6660iCD5TqqMp5t9IQQTu3aHsWfFpdibnT+MXzx0X1qOAdSbUeRRFzWXvDSWjOwTacoJgaDgk8xtJ9GrjBiGupNfRYGmqDTBN5EAuGZ62i2LvTMfVGh7TwTPk4cSZkRoe8g6qeL4VR6rZE+NnnNHYWKpxaKngx8eULYYSliGPJdRc51omGOBiTG7f7l2pZcSSTJ3/gsd7Sahz0psA7Yc9bW18xLZVwMLlDtCpinUHihWa6nSFJ5LD1rcwRA7TqnPwbnYQVA119Ot6NpuLKjQMhEmHMH3inYpjbS97RDWkk9gzO5ZLNmCPQb6kW1UuQexpvmYNfZd+FFZgIqseWvYcnPY6CHBpzJaTHd3I2jyaY/DU8RTi+CKtIkB+pFzN+cDq+IWY7At+p6hw7kgYCM7PU3wV8U+w8Eu5rNp83YljsNi2im+24PLTUYDucJzA7/Baypzelkt6ak9oN0NqNDSYj6R103eK6hmFbvYPJvgodhATkz+kLD1m+Q8FHucOzYdeiTfUDmkQOvTLpjM6mBwzVRgCHAljjGU3tcc/Fdz8h4Uz938FIwkZGkfL8Fl6j7E8FD4jkXbLq1ab6zQOjYC11xF0kEAgCctZMrGpbCeySKbiYm2yASMjprrlI4rfcosJUvollOpaC6+GuiOr6UDTXVcz+j8ScxTrkHQ2VCCNxBjML2isoKnRzy2eMZ1ZsG4aoAOiw7yDEmwAyBqeHeqtwtckE0XA55wBwiVifoPEkT0Ts+JAPkTKqeT+I/dHzZ8VMY91/fqaeguz/v0MuzFbqbo/lp/FCW3k/WgfqvWz4qFfU7ozuY+ZlVdnOqH9a1trWhrLHkHeSXCdYnvWbQwAa0tDTv9Igk5Cd85wMvimsAJgTqZm7tEel2wmtIMHM785n1HsHkuSVvgdXgYd2LGGuJJEdVrYkbgAcs47ksYZwtMEScwAYAmcoPBZBbEHjP1vj2lXZByA0G8ngBxXniPAQ+JmNTpPylrh6R0M55cewZKrKT7ibDOgJEefrWa2kdAdxM65yDp35qjwYjsyM94UxRfRq+JlqODdlJ0G8zvJjLvTG7PGc5zM8EYcl0jSM9Z18P8qbUYZga5Rn39iw48eY9GJ+8/4LMwYboAPz3J1g4eorBe1xPdG/sHZwCs2iXGZiHDf3OOVvapu76j0Yvif8fkyy0do8CPcgUz+Z+CrRoT4EbyZgA8O1XdjHAkWtyOsnhPvTd+ZH+mcfa+xZtM9vrVg1ZWzcUbhVaGggujU5xGY4Qk4mqHkyIOmU+8mE3SrmRfp3H2vt+SsdyvunLu96w3A6DjnnuHDLilinI3gTBz+qT2LO6Xc16M/d9vyZwPZ6lNxOWawmUwRlOpGZ4ZcOwJnRGBbxzz/DjCj0vMnoz932/JkAfn8lSGE5FYgaTE79YPDLgskYa788fBNz5j0Yvi+35LGhBkEicjEZjhonMJaZHluWAaMnU59o3+CWcITBuMROvZlu7T6kWm/iPSOwSj7M3/AB+TcNeCZPslY9Sm01fsexx+K1raZ1kxE5kdh+r2J5w/0jnkN/CeztXpG1zZ7rZ9Rc5X9PyZWIpSxw1lpy81sXd+86H88FoalItnPTt8/oqhPEZkga8SBwWlJHs9JnQtIjMifz7kypp6YyPGOOhPsXLnDkdbtGRP4JzKdxiBJnetZIm6ZvnVAcjBHDK7vH53JJsziAd3v35FaerhS0DMH27vgFIpgapkN1RsRREFwIygxeOMFUbUH1iOEOJ0/wBlgdDrGneZSXUNJ8IS+xN2ups6rsvTOYP0uPd4peyRbRZ0rgIaQBIDuqSACCeAHmtY4zO7ON53Dt7vJJaBxOp49o4rSk6MPSWVpm/dWaJ64y4GePAcAlDFa6feC1baYOe+OH49iSwTuEwOMb+3tVtlxRvm4nLd6vihanojwb/V8UJkMPkf/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6" descr="data:image/jpeg;base64,/9j/4AAQSkZJRgABAQAAAQABAAD/2wCEAAkGBxQQEBQQDxQUFBQUFBQUFBYUFBQVFRgYFxQWFxYWFxUYHCggGBwlHRUXITEiJSorLi4uGB8zODMsNygtLisBCgoKDg0OGhAQGiwkHyQsLC8sLCwsLCwsLDQvMDAsLCwsLCwsLCwsLCwsLCwsLCwsLCwsLCwsLCwsLCwsLCwsLP/AABEIAK4BIgMBIgACEQEDEQH/xAAbAAACAgMBAAAAAAAAAAAAAAAAAwECBAUGB//EAEcQAAEDAgMDCAUICAQHAAAAAAEAAhEDEgQhMQVBUQYHEyJhcYGRMqGxwdEUM0JSgpLh8BUjJFNjcqKyQ2LS8SVUo6TC4vL/xAAaAQEBAQEBAQEAAAAAAAAAAAAAAQIEAwUG/8QAMhEAAgIBAQYCCQQDAQAAAAAAAAECERIDBBMhMUFRFGEVIjJCUnGBoeEFYpHwM7HRI//aAAwDAQACEQMRAD8AqUK5CLV+oPhlFKsAphQFUK9qmEBRCvaptVBRCvaptQhRCZai1AUQmWotUBSFCZCLVQLhCbai1ALhEJlqLUAtQ0yJCZCz9r7NbQe1tObXU2PEknNwl2Z7ZWHOpKPezSVxbNbCEy1Fq2ZsWghMtRagsXChNhRagFoTLUWqkFITLUWoBahNtUWoLFqEy1RagsAhXDULJbKlqITSEWpZRdqkNV4U2qApagNTLVNqEFwphXtU2pYF2qYTIRCAXCmFeEQgKQi1XhTCoFwiEyEQgKQi1XhEICkKbVaFl4XAGpTq1Gn5oNJHEEmT4QpKSirZUm+CMGFvuUwluHO/oo8rfitKQttyidlhR/DqDyFM/FcuvKtTTfmz30lcJ/I0sIhMhFq7DnFwiEy1EIQXCITLVEIClqLVeEQgFwiEy1EIBdqi1MhEIBVqgtTYUEICA1CYAhZBWEQrkIhQ2VhTCtCm1QFAFMK8ItQhSFMK8ItVBSEQmWqbUAu1FqZaptQC7VFqbaiEAuEQmQiFbILhEJkKbUAq1b7k2Yp4ofWokDvtetNat7yUZLqgEZtAz+0ubbH/AOMvp/s99m/yI5uk4Pa17dHta4dxE/EeC2nKpx6PAkfXc3vupwtByYN2EjfSfaf5XdZp87gt9y5qkYLCECAys2DOv6px9xXDra2enpy62delpY6k49KNfCLU1wzUWr66dqz5rVOhcKITLUQqQpaohNhEJYFQiE2EWoBUKLU21FqoFQiEy1FqAUQoITbVBagKgKVcBCyUqQiFchACyaKhqmFYBTClgrCIVwFMIQpCmFe1EK2CkKQFe1EKWClqITIUwlgXCITIRCWBcItTLUWpYKWotTIRCWB+0sIKbw1sxY10EzqSOPYs/ktlVMcBxPHcFpuVmPFLG4RzpbTdTfTdxtcWSTPAwVudkMLXvDTEECY/mXyPE56EoS5r/p9LcY6sZR5HAclK9mKqUDpUvZ9phJb7CPFdNy+pAbPpEZuFZk66Gm4LhsRWOHxr6rczTxD3D7NUmPFei8vHB+zukZEGpRcI3h3/ANLicnwXQ6qV2anZlXpKNNxzNgB729U/2rJtWt5LPnDx9V7h5gO9pK28L7+zyvTifI141qMVCLU2FFq9zxF2otTYRCWBVqLU2FFqEFWotTYRagFWqLU2EWq2BMKITrVBalgoAhMDULNlKQgNTC1ELFmigaphXhTClgoAphXhTCWQpCAFeFNqtgpCITLUAJYKQi1MhEJYKQiEy1EJZRcIhMhEJYKtpk6AneYE+Ki1ZOHBh1upaR/utLyc2j0+Ha5xF7eo/POW6OjtEHzXLLaox1XCXlxOiOzuWnnEXzq0YGFdrlUB8BTW55BY35RSFR8lwApunQuYDn5EH7S0vOn8zQiZFR41yzbOXksLmhqudVxLCTaBQdE5STUBjt0XxHxR9VHPcpaZGKxAH76p4dYrvtsmdg053Mwh7dWD3rieWbbcbiAP3rvXB967vH0weT4cNehws+D6a0+hDn+SDhFRo4MfpwyP9wXQwuU5IO/XgfWY9vk26P6V18L7GxSuDXZnzNrjU0xcKYTLVFq7LOUpCITLUWpYFwiEy1FqWBcKITLUWpZBcKITLUQrYFWqLU2FEJYKAKUwBCzZRZCIVyEQvPI3RSFaFaFICliioCAFeFMJYopapAV4UwmQopai1XhTCWKKQi1XhTCuQopaiEyEQmQoXaphMhRi3spdGHPANQOIBBHoxInuM+axLVjH2majpuXJGZseiHOcDkLeE715ZsHa/wAlxTmOP6t7jTdpkbuq7wPqJXrOw4Lid0biM5y1Xg+2nFtWqNwqVB5PIXytq9bVfyR9LZuGmj0/nYpgYKi7f02ue+k/4LQczL/2vED+HSO/c93x9a6bnU62yKRE9WvT/sqDXxXIczNezaFVupfQEfZqs/1LmXss9+orl8ANo4n+YHzpsK7cVQ7k8AD/AIFKfB7PguK50TG0654imf8AptHuXV7FqX8ngf4RH3azh7lrsQ5TYVfo69N+sVB5EwfUSvQHMgkHcYXnNLIyvSi++HjR7Wv+80O96+jskqk0cW1RuKYu1EK8Ihd+Rw0UhEJkIhMhQuEQmQohXIULhFqZCISyULhRamwohMhQq1RamwohWxRQBCYAhSxQkhEKShc+R74hCkIUqZExABShSEyGIIhSpTIURCmEKUyLiCmFCtCuRMSIQpUgJkMSFzfOi80qOCqsye17iDG+0Ed+i6Vcfzs1v2fDjeKntpn4Li2x2o/M6tlVSZ0nIzaLa9I12DIgAt+q4HMR2eyF43yneRicQCM+mrT98rt+ZXEk1sVTziyk4AcbnAkDjEepcTy+y2jiwf3zj5wT7VxRVSo7eh6vy2qmryebVjL9leO42f6lwnNE+drtHGjUH9TDHqXX7Sf0nJVhO7D4U/d6Ie5cBzVYiza1AiZcKjdf4bkj7LDN7zt9XaL9fm6R07CPcuk5I9bk6+JybX4/RqvdC57nky2jvE4el/dVHuW85AuJ2DXbJkOxIH3A73q+6idTl6T16Nsh92FoO/yFv3HFvsheaN6UD0ge9o90LquTmJdTY01DkazaUZ2t6VryDBOUupN8106WpU0zx1tNuDR1SIUoX0Mj52JEIhCEyLiEIhCFciYgoUqFMhiChBUFXIYgoQoTIYlghQFKZDEQULiqvK11jYIDgDeYi4jc0GYCjFcrnVKRsDWSMzMkDfC+dLbdNI6tzI7hErzN223mnHSvDQcgCQTxz1RV2yax6ScwM3ddsEZa6b9AF4P9RSXss2tDzPTQpXlB205mTS8gn0pgT3xHmus5Pbda2adV7oMFr6kAidQ7gNIK3pbbk6kq+pJaNcnZ1gUha6ntugSWioJBjOQPAxBWWzFsLS8PaWiZcCIEa5rqjrRlyaPNwY9SsI7VogSarAIa7NwGTvR84WYHSt5ExJClRKJVyJRZPwM9I2N2fqWPKz9j07qh0yaTn3gLz1Zeo/kb04+sjz3ZXKQ/LMRhqriC7EVjSOuZqOlh9o8Qo53XO+S4YuORqCOHzRzA3LznaGI/WveCQ7pHOBGs3Egg967bnOqF+zcDVcSbzTJzESaBJyGi+dTtHfw4lOZGr+31m6zRHqqD4rmec9sbWxg/iNMd9KmfettzJVo2raPpUH+p9MrV87QjbGL/AJqR/wC3pLXvk6HoGz5fyTedbcOd/wBR/wD6rzbkFVP6VwsZTULfvMcPevSORHX5KYpu/ocXHh0h+C8p5LV7doYZ2n6+l2avaNfFIrmGehc9IjHU3HOcMzfwq1Vs+ayoXbIxYBMNfXBG75hh961vPc2MTh3ZZ0CB4VCfes/meeTs3Gt3XPJ8aEe5PdL1NLT3Lc4dt+CxYGRYKNUHeLKhkjhActHTd7l0nJRt76lH99h61PxLZH9q2+BOp0GzMWK9FlUfTaCew6OHnKylxPIvbFhFCoYa/Nm6Hn6Pj7R2rsqtdrQS5wbAkyQIHFd0dS1ZwThToYhKZiGOFzXNI4hwI81YvESSI4zktZoziXQlU67XTa4GNYIMKrcUwzDm9Uw7MZHtU3i7jEchUbUB0IPcQUupi2NNrntBiYLgDHcjmlzGI5C11PbdBzS7pAADGeSyK+NYyn0hcLeIznhEarK1oNWmi4MeVCxsBtBldt1MzxBycO8K78Sxphzmg8C4A55LS1E1dkxY8IVQ4cUK5Eo8Rq4gMLjVsOhaBrB3Sfz2qW122w13+YgM3kyczvIWr2c0PeXENdo0A557soWfhNm2S5zScybQ7ITkMt+a+HKMU6Z32OfVDWgNga+kM9eAWBiMW4ei7UDqjq+Q1Cy6hpkuzcCAdTBjLTt1EarF+RNzfmDMzG4NIEDTQqxx6izHpYtzTLyYdOswewgERCbhcbc6C8jtnKOA4ZJGNL5YQA8Q4CGdbtkAeuEsbOrk5U3ZiDdAE6b16VGuIN4/ahp9UOhpIguAnWcjvWHW2qXNIu6ucZnUETkNEnD7HqNyquAaGyWAy/8AliMvBPZRN5ZFrQBlaI7sxqpHBcgYrccAZAc/cMhGsn18V33JPlW3D0hSxOQuJuBuIkAhpA1PiVyhwrRbAyu9Ikd1xAGfcqNYHOLi4EDdGc7tTA4+K2tbF3EzKKZ7A/buHa0PdWYA7TPXKdNVSnyjwzhLazXd0n3Lx9uGcW9ZwOZ9Fw4CR26FZPJDAvxWMbh6MBpIvdMw0Zk5zMAHxheviZNcKMbtHsO1tpMw+BGNJLg57W02jK4XQ52fAB3kOK2WwscH0Ktdh6vRFzXCYILSfcuB5ztqtIOGp5U6DWUmDdIIuz8APsrN5uqpZsPH1STF1W3gAKTQY4ZuK83qzlF2e604xo8kxFYEnvPtXpPObSt2HswmNaO8f8s5eT1H5HuXrPOiZ2Fs10CP2bvM4V34qvoU5rmeqf8AF6QbEllUcPok+5V536dm1692pbQdx/wWD3LC5qqkbYwhH13jzo1Atrz6NjaxOfWw9E5/aHuT3x0Oz5q6l2wMXSyzGIAntpT/AOS8i2E9vyqgToKlN3k9pXqvMjUDsBimO3OIHe6gAPYV41hKtrg7g0nyEqx5sHr3PiQ2rhZ/d1QMuBZl61fmadOFxo3DXUa03/BN5/BLMBUjVtX1ikVi8x75p49o+ozLvFUKe4OprKBELfcmMT0eLoO/ztB7ndX3rksBiJAngFucLXtcHNiWkO8jK21wIJ2xhejxOIpDKyq+3sh5LfVC1uI2gZmoXG4DrEznMRO5dRy7o2bReR/iNp1PNobPm0rQVMPMg6OGXiSPbKy4LUirJJGLTx7g1+TsoFkHUDLvCYNq13U+iNRtrcxDpAkaHfu9qwnYd7CA05T6JOY7ifBYlbEODrWtMkwTkN2serzXLLTlF/MyzYDFGkBc5zolxIMZbp0kdiyKG022l75AMEQYLu0j86laJtUhpNQk6QIB8ct3asKi1z3moHgsBhxMAEZaR3rO6Uk7CZ0lLadRtr6V0OLrOsZzBz0yGWqW7GPa1xcCTuMZgRPDWQk1sYGN4kgRFuWXDulYr8W4OtAdxB71FG+FAzg9zgMpkCSctc88stVlCtY0BxLwIiCADAzy71o3YowXQYebBMgjTrEDd8VLKxAAdDgNS3SdY7TmtS0+AN2NoOJ+k0O1IBkAbyQdFavtJrIiXAjjJy1PGe9al2MghjAdN88Drl+KXXc8kAAEEdpzMQMh3Zadqxu0+YTo242k06Vag7OHZ6KFrQypua2N2RQvWo9xZiUatKk1wYM3GTGpg5DXIZoxONIa5zM403QCNIncSc1mudTuc4UuqdJHaSd2eo+6q1NmG5roYLg4FpMW6EkZHTgsqUbtl4GvLi+mZhp1JHWdrkO6c1FmUaxqTBziMhOnaVvWYJrhc5loJtBaASQd4JaI/FV+TUz82AJLr4h2+Buyz3A79FnexXAcDX4BzpB0ntEmDmMtBn+CdS2qCLmkCYaQdTO+d2nrWww+zmNBumGzowCbTDuPAFP/AEbSGYYyXR1Ta6IEC2R269685amnfEnA0jqwDj0dMdI4ZOkDtJJABPdKxnGq146RwDAQCW5kmCbZgSdZH+66UYO3qvsJMO9BmQORknXT1lWOFa1kQIgGAwATO4ZgHTNFtEV0JZy+Ix5OVMEx1h6IgASdBOv53rBbjCXBzwYkyBNp7gPBdpQwVOWRTDS4xNxEiSSe0n86JlXk/Q9EtkG53pOGluWq2tp01woqaOMfj7xaAQQdYBkkgZfnNepc3WCZs/B4nHVPnavVpMOTg0dUdTUXPJPc0Lm6GwaLQ1rQ5rXGX9d4kjQjMxn7F0rRuk8MyFfERfso6Nn0lqW75HFO6TF1HU3tq0pJ6zmOIcQTqconVek7KwzMLyefQc8OdUe67cYfWAiJn0QtSTBjPXVXuB4pvn9Drezxrz7nkJ2NiI+ZqmRuY4r1rnKoF3J7Z9NjS57fktzWiXCMM8GQMxBTH1Br7vwU3CDAPkRu7lvxDfQ83s8V1PPebzBVqe1MJUfSqtaKzZcabgACCMyRA1XR8++EfV2mx9Jj3j5NTBLGlwkPqbx3reMA3z4j8FLGszgH8+CPaONk8PHuK5kKT6dDHMqB9IltJzC9tpkNeCW3iDEBeT/oquCQKNY5OHzT+4bl6660iCD5TqqMp5t9IQQTu3aHsWfFpdibnT+MXzx0X1qOAdSbUeRRFzWXvDSWjOwTacoJgaDgk8xtJ9GrjBiGupNfRYGmqDTBN5EAuGZ62i2LvTMfVGh7TwTPk4cSZkRoe8g6qeL4VR6rZE+NnnNHYWKpxaKngx8eULYYSliGPJdRc51omGOBiTG7f7l2pZcSSTJ3/gsd7Sahz0psA7Yc9bW18xLZVwMLlDtCpinUHihWa6nSFJ5LD1rcwRA7TqnPwbnYQVA119Ot6NpuLKjQMhEmHMH3inYpjbS97RDWkk9gzO5ZLNmCPQb6kW1UuQexpvmYNfZd+FFZgIqseWvYcnPY6CHBpzJaTHd3I2jyaY/DU8RTi+CKtIkB+pFzN+cDq+IWY7At+p6hw7kgYCM7PU3wV8U+w8Eu5rNp83YljsNi2im+24PLTUYDucJzA7/Baypzelkt6ak9oN0NqNDSYj6R103eK6hmFbvYPJvgodhATkz+kLD1m+Q8FHucOzYdeiTfUDmkQOvTLpjM6mBwzVRgCHAljjGU3tcc/Fdz8h4Uz938FIwkZGkfL8Fl6j7E8FD4jkXbLq1ab6zQOjYC11xF0kEAgCctZMrGpbCeySKbiYm2yASMjprrlI4rfcosJUvollOpaC6+GuiOr6UDTXVcz+j8ScxTrkHQ2VCCNxBjML2isoKnRzy2eMZ1ZsG4aoAOiw7yDEmwAyBqeHeqtwtckE0XA55wBwiVifoPEkT0Ts+JAPkTKqeT+I/dHzZ8VMY91/fqaeguz/v0MuzFbqbo/lp/FCW3k/WgfqvWz4qFfU7ozuY+ZlVdnOqH9a1trWhrLHkHeSXCdYnvWbQwAa0tDTv9Igk5Cd85wMvimsAJgTqZm7tEel2wmtIMHM785n1HsHkuSVvgdXgYd2LGGuJJEdVrYkbgAcs47ksYZwtMEScwAYAmcoPBZBbEHjP1vj2lXZByA0G8ngBxXniPAQ+JmNTpPylrh6R0M55cewZKrKT7ibDOgJEefrWa2kdAdxM65yDp35qjwYjsyM94UxRfRq+JlqODdlJ0G8zvJjLvTG7PGc5zM8EYcl0jSM9Z18P8qbUYZga5Rn39iw48eY9GJ+8/4LMwYboAPz3J1g4eorBe1xPdG/sHZwCs2iXGZiHDf3OOVvapu76j0Yvif8fkyy0do8CPcgUz+Z+CrRoT4EbyZgA8O1XdjHAkWtyOsnhPvTd+ZH+mcfa+xZtM9vrVg1ZWzcUbhVaGggujU5xGY4Qk4mqHkyIOmU+8mE3SrmRfp3H2vt+SsdyvunLu96w3A6DjnnuHDLilinI3gTBz+qT2LO6Xc16M/d9vyZwPZ6lNxOWawmUwRlOpGZ4ZcOwJnRGBbxzz/DjCj0vMnoz932/JkAfn8lSGE5FYgaTE79YPDLgskYa788fBNz5j0Yvi+35LGhBkEicjEZjhonMJaZHluWAaMnU59o3+CWcITBuMROvZlu7T6kWm/iPSOwSj7M3/AB+TcNeCZPslY9Sm01fsexx+K1raZ1kxE5kdh+r2J5w/0jnkN/CeztXpG1zZ7rZ9Rc5X9PyZWIpSxw1lpy81sXd+86H88FoalItnPTt8/oqhPEZkga8SBwWlJHs9JnQtIjMifz7kypp6YyPGOOhPsXLnDkdbtGRP4JzKdxiBJnetZIm6ZvnVAcjBHDK7vH53JJsziAd3v35FaerhS0DMH27vgFIpgapkN1RsRREFwIygxeOMFUbUH1iOEOJ0/wBlgdDrGneZSXUNJ8IS+xN2ups6rsvTOYP0uPd4peyRbRZ0rgIaQBIDuqSACCeAHmtY4zO7ON53Dt7vJJaBxOp49o4rSk6MPSWVpm/dWaJ64y4GePAcAlDFa6feC1baYOe+OH49iSwTuEwOMb+3tVtlxRvm4nLd6vihanojwb/V8UJkMPkf/9k="/>
          <p:cNvSpPr>
            <a:spLocks noChangeAspect="1" noChangeArrowheads="1"/>
          </p:cNvSpPr>
          <p:nvPr/>
        </p:nvSpPr>
        <p:spPr bwMode="auto">
          <a:xfrm>
            <a:off x="155575" y="-1371600"/>
            <a:ext cx="4762500" cy="28575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8" descr="data:image/jpeg;base64,/9j/4AAQSkZJRgABAQAAAQABAAD/2wCEAAkGBxQSEBUUEBQUFBQVFBQVFRQVFBQVFBUUFRYWFhUUFRUYHCggGBolHBQWITEhJSkrLi4uFx8zODMsNygtLisBCgoKDg0OGBAQGy8kHyQsLCwsLDQsLywsLCwsLCwsLiwsLiwsLCwsLCwsLCwsLCwvLCwsLCwsLCwsLCwsLCwsLP/AABEIAK4BIgMBIgACEQEDEQH/xAAcAAABBQEBAQAAAAAAAAAAAAADAAECBAUGBwj/xABIEAABAwIDBAYGBQgJBQEAAAABAAIRAxIEITEFBkFREyJhcYGRMkJSobHRBxQjksEVM2KCorLh8BZDU3KDk8LS8TREY7PTJP/EABoBAAMBAQEBAAAAAAAAAAAAAAABAgMEBQb/xAAvEQACAgECBQIDCAMAAAAAAAAAAQIRAxITBCExQVFSkXGhsQUUImGB0eHxMkLw/9oADAMBAAIRAxEAPwDbITWohCUL6qzxaBwlCmQmRYEITQiQlCYEISKlCUIAjCaFKEkAQSUk6dgDKZThMQnYiCZThRKdiIqNVjoa4GAKgaeZup1Tl91EhNjsqFPtxbPIUqg+NQLLNPTFfFfVGmNW/wBH9CCSnCaFuZkEymQlCBEEoUrUoTAiQlCkkUrAHCSnCUJ2BBRU4ShOxEElKE0JgRSUkyAGKYqUJkwHASUwkpGahCUKRCYhclmhGFGESExCdgQhNCnCRCdgQhKFKEoRYECEoU4TQnYEISIU4TEIsVEE0KZCaE7AiowpkJoTAhCqbeq2twzebqlQ+FSk0fir0LI3tP29Nh/q8JPcXTV/2ri46dRj8fodHDRtv4GmQkpa5800Lus5iMJQpQmhOwIwlClCaEWIjCUKUJQnYiCYhThMQmBGE0KcJoQBAhMpkJoTsRGE0KcJkWBGE0KUJJgOAkphJTZRqJQp2p7VyWaAyE0IkJQiwBwmhEhKEWAO1K1EtSLU7AFCaESE0J2IhCYhThNCLAgQokIkJQmAOE0IkJQnYEaVK5wA4kDzXN7bxAftOrrAPRfdY2n+C7PY7B0ocdGx5uNoHv8AcvNqVa/GOqe1Vc/71S78V5H2hkvIo+F9Tv4WNRcjq9k1+koU3cbQD3t6rveCrULO2DTsa6nyteO5wLXft03rUhephnrgmcWSOmTRCEoU4TQtbIIwmhShJFiIQkQppJ2FAiEoUyEoTsQIhKESExCdgDSIUyE0J2IgQlCnCaEWIhCaESE0J2McBJTATKbGbFqUKdqe1cVmoOExaiEJoRYELU0IiUIsAUJEIkJQnYAoTEIpCiQnYUDhMQi2prU7EChNailqa1OwBQlCJalanYDVK3RtBy9GvVP92lSdb+25v3V5ngRDxn6vyXcbdrkfXDoKOHpYdvIuqVG3x5v8lxOFZ1vcvn5T3MkpfmetGOmCR2GHBbUYeBfi6B7SKpq0u30b/NakLHx+JFPCufxbi8M/wqUGOd5guW2QvR+zsl43Hw/qcfFxqafkHCaESE1q9GzkBwlCJCaE7AhCaFMhKEWAOE0IkJQnYgcJoRLUrUWKgZCYhELU0J2FA7U0IkJQnYqBwlCIGpFqLChg1JEDUymx0bEJQp2qVq4rNqBEJrUUtStRqFQG1K1FtStTsKBQlCJamhFhQOEoRLU0J2AO1K1ThKEWAO1RLUWErU7ACWouGAEvd6NMF7u5omPclaqO8uN6LC1WNiXFlJx43u672+DA0d7yubi8+3j5dWbYMeuXwObx1cnBVXHWtiWA9trXVD73Bc/h9fFbO1nRhMO323V6nvbTH7hWZTXl4V+E9CfU0d46pGEc0+sMC8fqtr0T+41bW7GO6bDtJ9JnUd4AWu8RHvXKb5PIo4Yg5PY9h/w6znj973qG5e0+ixTWOMNrizue09Q/tR4rq4OeiT8M5+Ijqj8D0S1Naj2JWL19RwUVyE0I5YmNNPUKgNqaEaxKxGoANqa1GtStT1CA2pFqNalYjUAC1NCPYmsT1CoBamtR7U1qeoKA2pQjFqaEWBEBJFATKbGbYantRrUrV5+o6KAWJWoxamLU9QqA2qJarFqYtT1BQAtUbUe1K1PUKgFqa1HsTWo1BQGxMWI9qUJ6goBYmsR4QcXXbSpuqVDDGjM69wA4k6AJSyKKtjUW3SB4quKNN1V0QwdUExdUPoN8/cCuK3ke6yhTcZfa6vUJ41K5nPtta3zWhtrGOxOIo4b0Yc29og21HkAtJ4ljciedy5/bmL6bE1nt0L4Z/cEMYB4NC8fPleWV9ux6OLHtxoNvNAGGZdbbhqc5E5vLqh/eWXTqt9sfdK196YOKqAaM6Ng/Upsb+BWcxoTjJpci3FPqB3prB+CoQPzdWoLuB6QMIgdlp81z2JB6Nrhq1wzXW7yUB+S3OHq4in/63n8Fy+HZfRcOMSO9XBmckes7u7UGJw7XyLwAHjk6Ne46/wDC07V4/uztx+GcKjZc0QKjPapmJjtGoXsGErtqsbUpm5rhIP8APFepjy6kcGTHTFalaiwlatdRFAbUxYjQmIRqCgViaxFhKE9QqBWJWIkJQjUKgVqa1FhKE9QqAlijYjpiE1IKA2JrEaFGE9QURDUkQBJLUOjbSXmI+k2q1oa+g0vEy64hpyyyAyM65lGwf0qMNLr0vtBMgOtbA5aleR95gdmhno6S88w/0rUSXB9JzcuoLgST+lpHggUvpIc68How6DYIdmeAnnGiT4mKFoZ6Q1wMwQY1jge1PC8kwu3alN8hzg4uucQ+WuJGRLY4Z68wlsvfKvTfDnlzOkzuk6xIkjxhZR45NpUPbPWk0LlX78UgwGxxdnIyDRHaTpkszF/SA63qU2ggdaXTBOkfxWj4zEu4ttnewmheTYzfWvUZAquBEG5gs7Iy8fJZQ2zWeWtNSpBlxhxAn2o8NexQ+PS6Ie2e01a7WkBzmtJ0BIE90qa8R+vXgmo4kkwJz4jn+K3sEMS2uLqlQPcRbRa6Kr3RILzpTboc5MDSM1EPtBt1p+f8FLDfQ9NqPDWlziGtaCXOOgA1JXGYja/T1HVyD9Xw0Gkw/wBZXcSKRcOJyLo4BvaqG2ttvrfZB1wkXuaOq9w0awew06e0czwhtskUm08O3+ql1UjR1d3pd9ghg7inlzPJ8DfHiUPiR2FVLXVqzszSpPdceNar1Gk+LnHwVHZVK7EUWa3VqQ8L2z7laebMEOeIqk/4dAWt8L3u8kLdd/8A+6meFMVap/Upvd8QFgakNqVr69Z3tVahHdcY9yFS1Hgq1/Eo1B2YWqEzU2my7ZWKHsvoP972f6lx2wjLdF3VFt2Bxrf/AANf9x4K4Hd+poqi+pDI4NgbUcw8z5H+BXS7k7wfVajqNZ32JOROdh4O7jxWBtNtmKng4A+X8hPtSnAbUHCA7uJyPn8V0xlXQxlGz2ynUDgHNIIIkEGQRzBTrybYe8NXCQ5n2lE5vpkmBOrmH1T7iugxn0jMZpRdBOTnOAEQOA9bXJbPMkrZhtuzuUy4nBb+h7QSxgJMHr5Dw7c1Y/pjc7qsbAHWF0mToZjRc8vtDDHq/kx7TOtTLlsLvzQcbXtc06ZQR81ZxG99BpEXO0k5AAESddSMsu1aLjcNXqFts6BMsvA7wUKocQ623UOy45HxUsVt2hTpdKagLJA6vWMnhA/FariINWmiXBmimXHbM+kKjWxLaQYWsf1RUc4emfRDmjQE5TOsc8uxJVRyqXQTi0NCZUsZtWnTpvfc11mRa0gku4N7yQuT2Nv8KlcMxLadJjpDTdm12ZAfwiOOWcc8pfEQi0mx6GzuEyDTxbHE2vabYmHAxPNSZVDvRIPcQVosifcnSFCSQTJ6h0fONeuXFznl0z1c8j58FLDC4wA67KM9VsfkIEnrDxbPvlP+SjThzHAEcY+AheU8OSuh23D1GdiNlvBJFpgCYMZ8gDqe1CYS9wYZFS6J7zxhbNTC1f7QEkZ6+SFTwVQGWubdnnxz14KFhzVzQfh9SLb6j6QLYL4EF9wnPOQ0lYFev1NSZc53D0zzGfDOe1atbB1XEyRMzqRnEToqp2I7kPvJQ4fJHqg/D5RPZ21nWfaOu7DEwVoVcYxw0zcDALYkdmWnFU6OznN0pUzHEwT35lauHx2JZ6LKV3B1rSR3Zx7lMuFbdpMdR9SHp7OfVYCxvVmC4dVjY16zur/yrOyNhZumoXACHFphjBORfVcIbpoGunhK0NmVhVY12MqvFS4hwn1BMQYOuWnNaFcUKgE1gxgJtpiA1vbEZk8ySUthxXNP2Ljji+69yo00qeWFpy8n8+RNUuOX2YPoZ5SADnw0VrFP+rg0mwazsqzgc2A60WnmfWP6vAouBbQouc6nXbeQQ1xcJpzq5v6UZAnTXVVfyZQH/dCdT1mJcl2fszdYvDXuh93jZ0mIcJbRiwZQ6u6bG+Hpn+6Oaz8VXOupOZ5knOe+VsU2UqmHp0hWawMNQ2lzLnvLjL3Z8g0COAC5XD4usysx7sO94Y9r7bXgOtIMEgHIwqi7v9hSxuPj3R1W9J6OoyjP/T0adI/34uqHvucfJUd1XdbFvn0MJUHjVLaY+JWFtHaOIq1HvdRqA1HueYY/VxJPq9qbZm0alGjiafQVD9YbRbda9pYKby8gC3OZHdCp9BaXZaxGJAGo8VTwG0wXwXDXiqFakSZdRq+PSf7UN2HH9jU/a/2p60Pab7o9Q3dN9PEt9rCVvGLSF5xsV0VCOTiPIlWtjbbq4Uk0m1BLXMIcLha7IwC3JZVFzmVC+12biYtPFOLVsiWOVcuZv70YeKdGr+k5h8A0/wCoeSs4DDdPT6Mek6AO86BUMftwVcEaBpPD+kD2vytHVggjXOG+SjsParqEOLHOFO17ogZBwHHthWskUupO1NvoR2W/Vj9RkR2gxop4jCdHAe2aTybSRlI4DtEhV94duUK2MfWoMfTa83Fj7JDjqRDo1lbeA3twZwb8PiW1CS69j2hhsdaBObgeCrdVE7MmY+IwFreqOqc5BiCfayWHV6SiQ4ZtJEwSW66OcP5yXRbB3hpUqzHVCXMa9pIgEloIkWzmYnJdJt1uDNSocJexzQTVpFn2RggG0gmD1hkpcMcnyXX2J25LqcRRxTTDiLQZAtuJkGJnjoVSr7VffBFo0aTIyMa59mq9Np7uYWrh2F7arakSH03QLXZtFhyymMoPasMfR8wv61V9sEZiTGcZZfFca203bNVw2X0nO064mZLgCR2aT+IQ8bimw4HlBAAJJOYPgPiupxO47mta2jUaI4lpblcXZgEydBr6qBT3GrxHTMGckgOGpHAgzpzWeqF3YfdsvpOIr13tN1jm5MM5iImBPn5Lrf6U4ith6TS6A1oDiCQ4xLbidSfGFexW4tSoOtVaRJkZ6xk6QO/zUDuW9rWM6VjewT1jn6MjWT2qnmi41dCfC5fSc7iMWKQILjL2kk3EAkHIAeMysfFYaA114DntabSZMOGpd26rsam5Li6alVoyj0jnpGoyVXF7h1jAFWkGiYBuynmYz/giGWC7lLhcvpMLYm0HSWFxzGWeQA0710WA2m+jc6m4klpYcoOcGchymO1LZ+5dRjZvou/SkkSD3dqvN3cqNaAKjTJkS4gTnMCOZPuUTyx1XFkvhcnpKH5YxXJ/+d/FJbVLdMBoBImBOZ1juSS3Y/8Af2H3fL6TlzXfnDRr7R+ST61Q6ga8z8l0FbYRacjIJ42gz3E/iFXx2yXNAJLhJ9lhJPhUhe7vx8nFtvwZXSOjQe9M17ruEx2q6NmvOYuzPsU//qrTN3yRPSEHtYPiHEKXxCBY2ZUu7Pf81Jr3cSPL+K0K+xn+q9kZTLmg9ucwEL+jt4AbWLeBkNfOZzFh0hZri/yK2mVIMHMZqdp9o+5XXbvdG0XVZ7Sx44+5VK1GzV4EHW1590LKXGST6BthW4Z0SXH3fJGbs11oNx7ghDFj+0blzY8T5AqxT201mUGrkCbAcvvwp++To0jjiyez9lGo8guIgE9uqc7MaHQ5zvNXaNWCKlLLm0xPdqibUpB7elZr6zeIOaT4icujNYwguxWp7CpdGys6643RnlkSBkR2LPwjy+oxmfXcG5OcNTHA5LY2PV6XDvonIsl7OJPMQsqk/o6rH+w9rvukFSpy5tsqWjsiONqGm9zeuLXFv5x5iDHNLCOLqVapLz0XRj847LpHETE56Fae+FADF1csnG8frifxVTd6Pq2OaeLMO4d7ah4+Ke5KhKCbpIzX7TPtv+875oZ2m6fTd5n5oeJwwKrYTBy7NPXIVQ8G7syu598XmGOdk6IjiZGirUtsOJIuKv4LaTcM57Ayb6JbJmYeM3CBwLfeub2YwF5ImJMTrEp635Ns3DbSTdc/Ds6X669lIVC54Fxbq2JgHlPFdxuDvMBSLHPJl8iYOtogSF55vHiAMNSpDjUc8+TWj91H3eeKZY52gIJ8DP4I5swVI9zpbYoklpqU5Goc0divNDXSbaLhl6o7ewr5wdj31sQ+rJFzideHBb7N66lPDimx5uLySdcso49iWkNSPbfq9Mx9hSOfsMPA8wndhKHHD0/8qmV43gd/K9KA55I49WT8Vfw/0tuDoc279Uj4uSfINSPVRSoNgNo0wCc/smtgQTMRnwReiw59Sl9xo+IXDYD6UMM+OlaWnI6eHPvW9hd98DVIAqie0ealOLKUn5Nv6nhz/V0j+q1P+SsP/ZU/uhVKONoVM2uYVZFFhzHHkUaV4Hrl5Au2bhb2tdRp3G6zqcAM8+GSHid1sHUcHPw9JxEQSJIjMQZ5pVMIS9hBgC6T6wyytPDQI/RPGlR3jB/BPSvAnOT6sDi91cHVjpcPTdymfmpVN1cIWWGgyyA23raDQaozel9oHwVZ1WoHZjOOGTeHvS0x8D1PyDpblYFrHMbhmBjvSaHPg8Pa7AqlT6P9nER9WECYAqVhxn21qNxjxq3xBJ5pP2iZza7+QjTHwTYJu7eGAgUv2nfNJG+vjl7v4JI0R8Ircl5fuedV8LROrQe8ckc4NkCKbcv0f4ot6V671ifd/I4da8EGYRthFrRPYB81Rx+x2vpObDZ4ZD5K49zp6pEcjKgaj/0Y71Mo9qEmYFHdqWZjO2OI49yt7K3bZSIOcxzB/Baoc4cknVH8CFnHHFO9LKv8yptZ4Za0UqlQuHqtZaACB1nEZajgqeIwIqDrUo77Dp+p8FqGtUB0BHZHzCTsQ46tPu+aqUE+t+xSkq/k5XG7uB5ykdgbnPiqjd2TcAC6SIgNPAwcw3mute8xpaCTq4mZ4ZoHTuGUwOWcec/guPJg8fQ2jKL7GHT3crUhc0yARN10R4BXMBgqkFxA60i1pn+e9XsRUBba97zcC2WhxtuETlpxzVfCYC1oacRVfGhqODyByGXxWCxzX9M0Th+ZTw+yqlKsHU888w6RlxEwltHYl1Rxa9oDiTEPJE8DAWiKbQcqjCe4T35aKpig4Dq2nrA5R6OctLTE+a10N9/kFpgtp4I1bBMFlNrC4tdDyJi093NUKmx302/nWBryGvBuDbZua52U5Ee9XcQ6o9vWY3KMg2naR3SZPiFRdiHFzGwBmNA1p1zAAPJG3Ndzow5Xinqh+4jskOfHSgyJkMJBPIAGYHOFdpbtBulU/wCTU+KwsRideqzPjIdHjAUsLXdcBLSeANufHmJUPHk7T+SIlJPm1z/U362DczD4gUxe91JrW9UtcQagn0o9krk9l7Lqt9JoHH02E+5y3qgqPovptp0je5ktcAWEMuObJzMu58FRY3os6lGixvE06ZyHGBcc/BOOpdWhLE8s1GP1/Ur4zZGIq1GltJxaG5Hqx7yo7Sw1VlODTeNM7TA8QreCe55ltOP0jTb5C4BWjSqBzXfaDWYhoHg3WVvFSfdGWXE4ScX2MfAYGo4Qxp79FoVtgPDRkZ4wO7tXQ4Wm4jPzMk+X8VdZSjWD3Dhw4rVaejfzOeVnKUtg5NuDpnkB/qKYbvtDtDpPD5rsC4DkFIxKHwal0ZG5XU5bDbvtJ/k/B6Jid2wYtmMphp5c5XTh0JXrRcHFIW4YmC2I5oPWIz9p3PjktCvWxNKmDRqm4c3GPiFbvTF6tcNBIW6ylsrfbHiqGODHNy8Oec5rs6W8zo6zRPZPzXLBomePOSVO9EeHS6jeaR2mG3ppnNwLY1yV/C7foVB1ajO64fNedEhVqODY11wEHvKl8P4KWd9z1lldh0LfMKFQg/z2LzVmJI0Kt09s1Ro5J8O+zKWddzu8klxo3gq8wko2JD3YlE1E3SKuSU2a9GjkssdIl0irZpSVIix0ibpEDNRJKYyz0ibpFXzTZoEHcQdRPehmm32QoGU0lFIdsIGt5J7RyCCSUpKWleB6mDq4BjjOYmdDz75jwVapgQzNpcRI1Iy7eCuSVHPsWWTFFo0hlkmZArHpatIt6zabi0NLnXQJ0JyMSVibN2my9vS9I4udAF1zM8s2nPiunxOHmsyp6zBGWhHI5LmauFH1nLK57Dl6vXBMeS8qSadM9DE4t/ifIvHFYRriT0gcOqQTVnImRHeSiCrhH5mGk8+ku+K5/a1I9O/TNxOU8TKA2keaWkzcuZ0WK+rNbTFTEW2kvpwYJM6kQTlnHedVOpt6gwS2uD/gXfABcttrBhrmzmXtDs/VHAA+HxVMUC61gIElPRfUrI1H/GVnS0d4XuqjoW0nXQC40IdHOA/TNddQBiX2Xc2sDfxJWRsLZDKLQWjre0TJ+C1oK9HFwsErkjhnmk3yDtqRoT5qXTHmVWzSzW2zjf8AqvYjcl5DmpOqXSIElLNXGEYqkqJcm+ofpEukQIKWaoVh+kS6RAgpoQFh+kS6RATIoVli9MaiAU0lFCssdIm6RAkpZopBZcFRJABSS0js/9k="/>
          <p:cNvSpPr>
            <a:spLocks noChangeAspect="1" noChangeArrowheads="1"/>
          </p:cNvSpPr>
          <p:nvPr/>
        </p:nvSpPr>
        <p:spPr bwMode="auto">
          <a:xfrm>
            <a:off x="307975" y="-1219200"/>
            <a:ext cx="4762500" cy="28575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0" descr="data:image/jpeg;base64,/9j/4AAQSkZJRgABAQAAAQABAAD/2wCEAAkGBxQQEBQQDxQUFBQUFBQUFBYUFBQVFRgYFxQWFxYWFxUYHCggGBwlHRUXITEiJSorLi4uGB8zODMsNygtLisBCgoKDg0OGhAQGiwkHyQsLC8sLCwsLCwsLDQvMDAsLCwsLCwsLCwsLCwsLCwsLCwsLCwsLCwsLCwsLCwsLCwsLP/AABEIAK4BIgMBIgACEQEDEQH/xAAbAAACAgMBAAAAAAAAAAAAAAAAAwECBAUGB//EAEcQAAEDAgMDCAUICAQHAAAAAAEAAhEDEgQhMQVBUQYHEyJhcYGRMqGxwdEUM0JSgpLh8BUjJFNjcqKyQ2LS8SVUo6TC4vL/xAAaAQEBAQEBAQEAAAAAAAAAAAAAAQIEAwUG/8QAMhEAAgIBAQYCCQQDAQAAAAAAAAECERIDBBMhMUFRFGEVIjJCUnGBoeEFYpHwM7HRI//aAAwDAQACEQMRAD8AqUK5CLV+oPhlFKsAphQFUK9qmEBRCvaptVBRCvaptQhRCZai1AUQmWotUBSFCZCLVQLhCbai1ALhEJlqLUAtQ0yJCZCz9r7NbQe1tObXU2PEknNwl2Z7ZWHOpKPezSVxbNbCEy1Fq2ZsWghMtRagsXChNhRagFoTLUWqkFITLUWoBahNtUWoLFqEy1RagsAhXDULJbKlqITSEWpZRdqkNV4U2qApagNTLVNqEFwphXtU2pYF2qYTIRCAXCmFeEQgKQi1XhTCoFwiEyEQgKQi1XhEICkKbVaFl4XAGpTq1Gn5oNJHEEmT4QpKSirZUm+CMGFvuUwluHO/oo8rfitKQttyidlhR/DqDyFM/FcuvKtTTfmz30lcJ/I0sIhMhFq7DnFwiEy1EIQXCITLVEIClqLVeEQgFwiEy1EIBdqi1MhEIBVqgtTYUEICA1CYAhZBWEQrkIhQ2VhTCtCm1QFAFMK8ItQhSFMK8ItVBSEQmWqbUAu1FqZaptQC7VFqbaiEAuEQmQiFbILhEJkKbUAq1b7k2Yp4ofWokDvtetNat7yUZLqgEZtAz+0ubbH/AOMvp/s99m/yI5uk4Pa17dHta4dxE/EeC2nKpx6PAkfXc3vupwtByYN2EjfSfaf5XdZp87gt9y5qkYLCECAys2DOv6px9xXDra2enpy62delpY6k49KNfCLU1wzUWr66dqz5rVOhcKITLUQqQpaohNhEJYFQiE2EWoBUKLU21FqoFQiEy1FqAUQoITbVBagKgKVcBCyUqQiFchACyaKhqmFYBTClgrCIVwFMIQpCmFe1EK2CkKQFe1EKWClqITIUwlgXCITIRCWBcItTLUWpYKWotTIRCWB+0sIKbw1sxY10EzqSOPYs/ktlVMcBxPHcFpuVmPFLG4RzpbTdTfTdxtcWSTPAwVudkMLXvDTEECY/mXyPE56EoS5r/p9LcY6sZR5HAclK9mKqUDpUvZ9phJb7CPFdNy+pAbPpEZuFZk66Gm4LhsRWOHxr6rczTxD3D7NUmPFei8vHB+zukZEGpRcI3h3/ANLicnwXQ6qV2anZlXpKNNxzNgB729U/2rJtWt5LPnDx9V7h5gO9pK28L7+zyvTifI141qMVCLU2FFq9zxF2otTYRCWBVqLU2FFqEFWotTYRagFWqLU2EWq2BMKITrVBalgoAhMDULNlKQgNTC1ELFmigaphXhTClgoAphXhTCWQpCAFeFNqtgpCITLUAJYKQi1MhEJYKQiEy1EJZRcIhMhEJYKtpk6AneYE+Ki1ZOHBh1upaR/utLyc2j0+Ha5xF7eo/POW6OjtEHzXLLaox1XCXlxOiOzuWnnEXzq0YGFdrlUB8BTW55BY35RSFR8lwApunQuYDn5EH7S0vOn8zQiZFR41yzbOXksLmhqudVxLCTaBQdE5STUBjt0XxHxR9VHPcpaZGKxAH76p4dYrvtsmdg053Mwh7dWD3rieWbbcbiAP3rvXB967vH0weT4cNehws+D6a0+hDn+SDhFRo4MfpwyP9wXQwuU5IO/XgfWY9vk26P6V18L7GxSuDXZnzNrjU0xcKYTLVFq7LOUpCITLUWpYFwiEy1FqWBcKITLUWpZBcKITLUQrYFWqLU2FEJYKAKUwBCzZRZCIVyEQvPI3RSFaFaFICliioCAFeFMJYopapAV4UwmQopai1XhTCWKKQi1XhTCuQopaiEyEQmQoXaphMhRi3spdGHPANQOIBBHoxInuM+axLVjH2majpuXJGZseiHOcDkLeE715ZsHa/wAlxTmOP6t7jTdpkbuq7wPqJXrOw4Lid0biM5y1Xg+2nFtWqNwqVB5PIXytq9bVfyR9LZuGmj0/nYpgYKi7f02ue+k/4LQczL/2vED+HSO/c93x9a6bnU62yKRE9WvT/sqDXxXIczNezaFVupfQEfZqs/1LmXss9+orl8ANo4n+YHzpsK7cVQ7k8AD/AIFKfB7PguK50TG0654imf8AptHuXV7FqX8ngf4RH3azh7lrsQ5TYVfo69N+sVB5EwfUSvQHMgkHcYXnNLIyvSi++HjR7Wv+80O96+jskqk0cW1RuKYu1EK8Ihd+Rw0UhEJkIhMhQuEQmQohXIULhFqZCISyULhRamwohMhQq1RamwohWxRQBCYAhSxQkhEKShc+R74hCkIUqZExABShSEyGIIhSpTIURCmEKUyLiCmFCtCuRMSIQpUgJkMSFzfOi80qOCqsye17iDG+0Ed+i6Vcfzs1v2fDjeKntpn4Li2x2o/M6tlVSZ0nIzaLa9I12DIgAt+q4HMR2eyF43yneRicQCM+mrT98rt+ZXEk1sVTziyk4AcbnAkDjEepcTy+y2jiwf3zj5wT7VxRVSo7eh6vy2qmryebVjL9leO42f6lwnNE+drtHGjUH9TDHqXX7Sf0nJVhO7D4U/d6Ie5cBzVYiza1AiZcKjdf4bkj7LDN7zt9XaL9fm6R07CPcuk5I9bk6+JybX4/RqvdC57nky2jvE4el/dVHuW85AuJ2DXbJkOxIH3A73q+6idTl6T16Nsh92FoO/yFv3HFvsheaN6UD0ge9o90LquTmJdTY01DkazaUZ2t6VryDBOUupN8106WpU0zx1tNuDR1SIUoX0Mj52JEIhCEyLiEIhCFciYgoUqFMhiChBUFXIYgoQoTIYlghQFKZDEQULiqvK11jYIDgDeYi4jc0GYCjFcrnVKRsDWSMzMkDfC+dLbdNI6tzI7hErzN223mnHSvDQcgCQTxz1RV2yax6ScwM3ddsEZa6b9AF4P9RSXss2tDzPTQpXlB205mTS8gn0pgT3xHmus5Pbda2adV7oMFr6kAidQ7gNIK3pbbk6kq+pJaNcnZ1gUha6ntugSWioJBjOQPAxBWWzFsLS8PaWiZcCIEa5rqjrRlyaPNwY9SsI7VogSarAIa7NwGTvR84WYHSt5ExJClRKJVyJRZPwM9I2N2fqWPKz9j07qh0yaTn3gLz1Zeo/kb04+sjz3ZXKQ/LMRhqriC7EVjSOuZqOlh9o8Qo53XO+S4YuORqCOHzRzA3LznaGI/WveCQ7pHOBGs3Egg967bnOqF+zcDVcSbzTJzESaBJyGi+dTtHfw4lOZGr+31m6zRHqqD4rmec9sbWxg/iNMd9KmfettzJVo2raPpUH+p9MrV87QjbGL/AJqR/wC3pLXvk6HoGz5fyTedbcOd/wBR/wD6rzbkFVP6VwsZTULfvMcPevSORHX5KYpu/ocXHh0h+C8p5LV7doYZ2n6+l2avaNfFIrmGehc9IjHU3HOcMzfwq1Vs+ayoXbIxYBMNfXBG75hh961vPc2MTh3ZZ0CB4VCfes/meeTs3Gt3XPJ8aEe5PdL1NLT3Lc4dt+CxYGRYKNUHeLKhkjhActHTd7l0nJRt76lH99h61PxLZH9q2+BOp0GzMWK9FlUfTaCew6OHnKylxPIvbFhFCoYa/Nm6Hn6Pj7R2rsqtdrQS5wbAkyQIHFd0dS1ZwThToYhKZiGOFzXNI4hwI81YvESSI4zktZoziXQlU67XTa4GNYIMKrcUwzDm9Uw7MZHtU3i7jEchUbUB0IPcQUupi2NNrntBiYLgDHcjmlzGI5C11PbdBzS7pAADGeSyK+NYyn0hcLeIznhEarK1oNWmi4MeVCxsBtBldt1MzxBycO8K78Sxphzmg8C4A55LS1E1dkxY8IVQ4cUK5Eo8Rq4gMLjVsOhaBrB3Sfz2qW122w13+YgM3kyczvIWr2c0PeXENdo0A557soWfhNm2S5zScybQ7ITkMt+a+HKMU6Z32OfVDWgNga+kM9eAWBiMW4ei7UDqjq+Q1Cy6hpkuzcCAdTBjLTt1EarF+RNzfmDMzG4NIEDTQqxx6izHpYtzTLyYdOswewgERCbhcbc6C8jtnKOA4ZJGNL5YQA8Q4CGdbtkAeuEsbOrk5U3ZiDdAE6b16VGuIN4/ahp9UOhpIguAnWcjvWHW2qXNIu6ucZnUETkNEnD7HqNyquAaGyWAy/8AliMvBPZRN5ZFrQBlaI7sxqpHBcgYrccAZAc/cMhGsn18V33JPlW3D0hSxOQuJuBuIkAhpA1PiVyhwrRbAyu9Ikd1xAGfcqNYHOLi4EDdGc7tTA4+K2tbF3EzKKZ7A/buHa0PdWYA7TPXKdNVSnyjwzhLazXd0n3Lx9uGcW9ZwOZ9Fw4CR26FZPJDAvxWMbh6MBpIvdMw0Zk5zMAHxheviZNcKMbtHsO1tpMw+BGNJLg57W02jK4XQ52fAB3kOK2WwscH0Ktdh6vRFzXCYILSfcuB5ztqtIOGp5U6DWUmDdIIuz8APsrN5uqpZsPH1STF1W3gAKTQY4ZuK83qzlF2e604xo8kxFYEnvPtXpPObSt2HswmNaO8f8s5eT1H5HuXrPOiZ2Fs10CP2bvM4V34qvoU5rmeqf8AF6QbEllUcPok+5V536dm1692pbQdx/wWD3LC5qqkbYwhH13jzo1Atrz6NjaxOfWw9E5/aHuT3x0Oz5q6l2wMXSyzGIAntpT/AOS8i2E9vyqgToKlN3k9pXqvMjUDsBimO3OIHe6gAPYV41hKtrg7g0nyEqx5sHr3PiQ2rhZ/d1QMuBZl61fmadOFxo3DXUa03/BN5/BLMBUjVtX1ikVi8x75p49o+ozLvFUKe4OprKBELfcmMT0eLoO/ztB7ndX3rksBiJAngFucLXtcHNiWkO8jK21wIJ2xhejxOIpDKyq+3sh5LfVC1uI2gZmoXG4DrEznMRO5dRy7o2bReR/iNp1PNobPm0rQVMPMg6OGXiSPbKy4LUirJJGLTx7g1+TsoFkHUDLvCYNq13U+iNRtrcxDpAkaHfu9qwnYd7CA05T6JOY7ifBYlbEODrWtMkwTkN2serzXLLTlF/MyzYDFGkBc5zolxIMZbp0kdiyKG022l75AMEQYLu0j86laJtUhpNQk6QIB8ct3asKi1z3moHgsBhxMAEZaR3rO6Uk7CZ0lLadRtr6V0OLrOsZzBz0yGWqW7GPa1xcCTuMZgRPDWQk1sYGN4kgRFuWXDulYr8W4OtAdxB71FG+FAzg9zgMpkCSctc88stVlCtY0BxLwIiCADAzy71o3YowXQYebBMgjTrEDd8VLKxAAdDgNS3SdY7TmtS0+AN2NoOJ+k0O1IBkAbyQdFavtJrIiXAjjJy1PGe9al2MghjAdN88Drl+KXXc8kAAEEdpzMQMh3Zadqxu0+YTo242k06Vag7OHZ6KFrQypua2N2RQvWo9xZiUatKk1wYM3GTGpg5DXIZoxONIa5zM403QCNIncSc1mudTuc4UuqdJHaSd2eo+6q1NmG5roYLg4FpMW6EkZHTgsqUbtl4GvLi+mZhp1JHWdrkO6c1FmUaxqTBziMhOnaVvWYJrhc5loJtBaASQd4JaI/FV+TUz82AJLr4h2+Buyz3A79FnexXAcDX4BzpB0ntEmDmMtBn+CdS2qCLmkCYaQdTO+d2nrWww+zmNBumGzowCbTDuPAFP/AEbSGYYyXR1Ta6IEC2R269685amnfEnA0jqwDj0dMdI4ZOkDtJJABPdKxnGq146RwDAQCW5kmCbZgSdZH+66UYO3qvsJMO9BmQORknXT1lWOFa1kQIgGAwATO4ZgHTNFtEV0JZy+Ix5OVMEx1h6IgASdBOv53rBbjCXBzwYkyBNp7gPBdpQwVOWRTDS4xNxEiSSe0n86JlXk/Q9EtkG53pOGluWq2tp01woqaOMfj7xaAQQdYBkkgZfnNepc3WCZs/B4nHVPnavVpMOTg0dUdTUXPJPc0Lm6GwaLQ1rQ5rXGX9d4kjQjMxn7F0rRuk8MyFfERfso6Nn0lqW75HFO6TF1HU3tq0pJ6zmOIcQTqconVek7KwzMLyefQc8OdUe67cYfWAiJn0QtSTBjPXVXuB4pvn9Drezxrz7nkJ2NiI+ZqmRuY4r1rnKoF3J7Z9NjS57fktzWiXCMM8GQMxBTH1Br7vwU3CDAPkRu7lvxDfQ83s8V1PPebzBVqe1MJUfSqtaKzZcabgACCMyRA1XR8++EfV2mx9Jj3j5NTBLGlwkPqbx3reMA3z4j8FLGszgH8+CPaONk8PHuK5kKT6dDHMqB9IltJzC9tpkNeCW3iDEBeT/oquCQKNY5OHzT+4bl6660iCD5TqqMp5t9IQQTu3aHsWfFpdibnT+MXzx0X1qOAdSbUeRRFzWXvDSWjOwTacoJgaDgk8xtJ9GrjBiGupNfRYGmqDTBN5EAuGZ62i2LvTMfVGh7TwTPk4cSZkRoe8g6qeL4VR6rZE+NnnNHYWKpxaKngx8eULYYSliGPJdRc51omGOBiTG7f7l2pZcSSTJ3/gsd7Sahz0psA7Yc9bW18xLZVwMLlDtCpinUHihWa6nSFJ5LD1rcwRA7TqnPwbnYQVA119Ot6NpuLKjQMhEmHMH3inYpjbS97RDWkk9gzO5ZLNmCPQb6kW1UuQexpvmYNfZd+FFZgIqseWvYcnPY6CHBpzJaTHd3I2jyaY/DU8RTi+CKtIkB+pFzN+cDq+IWY7At+p6hw7kgYCM7PU3wV8U+w8Eu5rNp83YljsNi2im+24PLTUYDucJzA7/Baypzelkt6ak9oN0NqNDSYj6R103eK6hmFbvYPJvgodhATkz+kLD1m+Q8FHucOzYdeiTfUDmkQOvTLpjM6mBwzVRgCHAljjGU3tcc/Fdz8h4Uz938FIwkZGkfL8Fl6j7E8FD4jkXbLq1ab6zQOjYC11xF0kEAgCctZMrGpbCeySKbiYm2yASMjprrlI4rfcosJUvollOpaC6+GuiOr6UDTXVcz+j8ScxTrkHQ2VCCNxBjML2isoKnRzy2eMZ1ZsG4aoAOiw7yDEmwAyBqeHeqtwtckE0XA55wBwiVifoPEkT0Ts+JAPkTKqeT+I/dHzZ8VMY91/fqaeguz/v0MuzFbqbo/lp/FCW3k/WgfqvWz4qFfU7ozuY+ZlVdnOqH9a1trWhrLHkHeSXCdYnvWbQwAa0tDTv9Igk5Cd85wMvimsAJgTqZm7tEel2wmtIMHM785n1HsHkuSVvgdXgYd2LGGuJJEdVrYkbgAcs47ksYZwtMEScwAYAmcoPBZBbEHjP1vj2lXZByA0G8ngBxXniPAQ+JmNTpPylrh6R0M55cewZKrKT7ibDOgJEefrWa2kdAdxM65yDp35qjwYjsyM94UxRfRq+JlqODdlJ0G8zvJjLvTG7PGc5zM8EYcl0jSM9Z18P8qbUYZga5Rn39iw48eY9GJ+8/4LMwYboAPz3J1g4eorBe1xPdG/sHZwCs2iXGZiHDf3OOVvapu76j0Yvif8fkyy0do8CPcgUz+Z+CrRoT4EbyZgA8O1XdjHAkWtyOsnhPvTd+ZH+mcfa+xZtM9vrVg1ZWzcUbhVaGggujU5xGY4Qk4mqHkyIOmU+8mE3SrmRfp3H2vt+SsdyvunLu96w3A6DjnnuHDLilinI3gTBz+qT2LO6Xc16M/d9vyZwPZ6lNxOWawmUwRlOpGZ4ZcOwJnRGBbxzz/DjCj0vMnoz932/JkAfn8lSGE5FYgaTE79YPDLgskYa788fBNz5j0Yvi+35LGhBkEicjEZjhonMJaZHluWAaMnU59o3+CWcITBuMROvZlu7T6kWm/iPSOwSj7M3/AB+TcNeCZPslY9Sm01fsexx+K1raZ1kxE5kdh+r2J5w/0jnkN/CeztXpG1zZ7rZ9Rc5X9PyZWIpSxw1lpy81sXd+86H88FoalItnPTt8/oqhPEZkga8SBwWlJHs9JnQtIjMifz7kypp6YyPGOOhPsXLnDkdbtGRP4JzKdxiBJnetZIm6ZvnVAcjBHDK7vH53JJsziAd3v35FaerhS0DMH27vgFIpgapkN1RsRREFwIygxeOMFUbUH1iOEOJ0/wBlgdDrGneZSXUNJ8IS+xN2ups6rsvTOYP0uPd4peyRbRZ0rgIaQBIDuqSACCeAHmtY4zO7ON53Dt7vJJaBxOp49o4rSk6MPSWVpm/dWaJ64y4GePAcAlDFa6feC1baYOe+OH49iSwTuEwOMb+3tVtlxRvm4nLd6vihanojwb/V8UJkMPkf/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42" name="Picture 22" descr="http://travelnewsbd.com/wp-content/uploads/2014/03/national-monument_bd.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30633" y="385329"/>
            <a:ext cx="3432102" cy="2505941"/>
          </a:xfrm>
          <a:prstGeom prst="rect">
            <a:avLst/>
          </a:prstGeom>
          <a:noFill/>
          <a:extLst>
            <a:ext uri="{909E8E84-426E-40DD-AFC4-6F175D3DCCD1}">
              <a14:hiddenFill xmlns:a14="http://schemas.microsoft.com/office/drawing/2010/main" xmlns="">
                <a:solidFill>
                  <a:srgbClr val="FFFFFF"/>
                </a:solidFill>
              </a14:hiddenFill>
            </a:ext>
          </a:extLst>
        </p:spPr>
      </p:pic>
      <p:pic>
        <p:nvPicPr>
          <p:cNvPr id="5143" name="Picture 23" descr="E:\JADUGHORE KENO ZABO\jadughor\সন্ত্রাসবিরোধী-রাজু-ভাস্কর্য.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07975" y="3544826"/>
            <a:ext cx="3398116" cy="2632576"/>
          </a:xfrm>
          <a:prstGeom prst="rect">
            <a:avLst/>
          </a:prstGeom>
          <a:noFill/>
          <a:extLst>
            <a:ext uri="{909E8E84-426E-40DD-AFC4-6F175D3DCCD1}">
              <a14:hiddenFill xmlns:a14="http://schemas.microsoft.com/office/drawing/2010/main" xmlns="">
                <a:solidFill>
                  <a:srgbClr val="FFFFFF"/>
                </a:solidFill>
              </a14:hiddenFill>
            </a:ext>
          </a:extLst>
        </p:spPr>
      </p:pic>
      <p:pic>
        <p:nvPicPr>
          <p:cNvPr id="5145" name="Picture 25" descr="https://encrypted-tbn1.gstatic.com/images?q=tbn:ANd9GcQEzYuZSKAbrZJP1QLY_gGiT7uNC66luE8By2HbNGld5JRa0mFp"/>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724400" y="3581400"/>
            <a:ext cx="4114800" cy="2630638"/>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3762735" y="381000"/>
            <a:ext cx="961665" cy="5262979"/>
          </a:xfrm>
          <a:prstGeom prst="rect">
            <a:avLst/>
          </a:prstGeom>
          <a:noFill/>
        </p:spPr>
        <p:txBody>
          <a:bodyPr wrap="square" rtlCol="0">
            <a:spAutoFit/>
          </a:bodyPr>
          <a:lstStyle/>
          <a:p>
            <a:r>
              <a:rPr lang="bn-IN" sz="2400" b="1" dirty="0">
                <a:latin typeface="NikoshBAN" pitchFamily="2" charset="0"/>
                <a:cs typeface="NikoshBAN" pitchFamily="2" charset="0"/>
              </a:rPr>
              <a:t>বাংলার </a:t>
            </a:r>
            <a:r>
              <a:rPr lang="bn-IN" sz="2400" b="1" dirty="0" smtClean="0">
                <a:latin typeface="NikoshBAN" pitchFamily="2" charset="0"/>
                <a:cs typeface="NikoshBAN" pitchFamily="2" charset="0"/>
              </a:rPr>
              <a:t>      কিছু </a:t>
            </a:r>
            <a:endParaRPr lang="en-US" sz="2400" b="1" dirty="0">
              <a:latin typeface="NikoshBAN" pitchFamily="2" charset="0"/>
              <a:cs typeface="NikoshBAN" pitchFamily="2" charset="0"/>
            </a:endParaRPr>
          </a:p>
          <a:p>
            <a:r>
              <a:rPr lang="bn-IN" sz="2400" b="1" dirty="0" smtClean="0">
                <a:latin typeface="NikoshBAN" pitchFamily="2" charset="0"/>
                <a:cs typeface="NikoshBAN" pitchFamily="2" charset="0"/>
              </a:rPr>
              <a:t>স্থাপত্য</a:t>
            </a:r>
          </a:p>
          <a:p>
            <a:r>
              <a:rPr lang="bn-IN" sz="2400" b="1" dirty="0" smtClean="0">
                <a:latin typeface="NikoshBAN" pitchFamily="2" charset="0"/>
                <a:cs typeface="NikoshBAN" pitchFamily="2" charset="0"/>
              </a:rPr>
              <a:t>    ও</a:t>
            </a:r>
          </a:p>
          <a:p>
            <a:r>
              <a:rPr lang="bn-IN" sz="2400" b="1" dirty="0" smtClean="0">
                <a:latin typeface="NikoshBAN" pitchFamily="2" charset="0"/>
                <a:cs typeface="NikoshBAN" pitchFamily="2" charset="0"/>
              </a:rPr>
              <a:t>ভাস্কর্যের</a:t>
            </a:r>
          </a:p>
          <a:p>
            <a:r>
              <a:rPr lang="bn-IN" sz="2400" b="1" dirty="0" smtClean="0">
                <a:latin typeface="NikoshBAN" pitchFamily="2" charset="0"/>
                <a:cs typeface="NikoshBAN" pitchFamily="2" charset="0"/>
              </a:rPr>
              <a:t> নিদর্শন</a:t>
            </a:r>
          </a:p>
          <a:p>
            <a:r>
              <a:rPr lang="bn-IN" sz="2400" b="1" dirty="0" smtClean="0">
                <a:latin typeface="NikoshBAN" pitchFamily="2" charset="0"/>
                <a:cs typeface="NikoshBAN" pitchFamily="2" charset="0"/>
              </a:rPr>
              <a:t>দেখানো    </a:t>
            </a:r>
          </a:p>
          <a:p>
            <a:r>
              <a:rPr lang="bn-IN" sz="2400" b="1" dirty="0">
                <a:latin typeface="NikoshBAN" pitchFamily="2" charset="0"/>
                <a:cs typeface="NikoshBAN" pitchFamily="2" charset="0"/>
              </a:rPr>
              <a:t> </a:t>
            </a:r>
            <a:r>
              <a:rPr lang="bn-IN" sz="2400" b="1" dirty="0" smtClean="0">
                <a:latin typeface="NikoshBAN" pitchFamily="2" charset="0"/>
                <a:cs typeface="NikoshBAN" pitchFamily="2" charset="0"/>
              </a:rPr>
              <a:t> হল     </a:t>
            </a:r>
            <a:endParaRPr lang="en-US" sz="2400" b="1" dirty="0">
              <a:latin typeface="NikoshBAN" pitchFamily="2" charset="0"/>
              <a:cs typeface="NikoshBAN" pitchFamily="2" charset="0"/>
            </a:endParaRPr>
          </a:p>
        </p:txBody>
      </p:sp>
    </p:spTree>
    <p:extLst>
      <p:ext uri="{BB962C8B-B14F-4D97-AF65-F5344CB8AC3E}">
        <p14:creationId xmlns:p14="http://schemas.microsoft.com/office/powerpoint/2010/main" xmlns="" val="311569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90"/>
                                          </p:val>
                                        </p:tav>
                                        <p:tav tm="100000">
                                          <p:val>
                                            <p:fltVal val="0"/>
                                          </p:val>
                                        </p:tav>
                                      </p:tavLst>
                                    </p:anim>
                                    <p:animEffect transition="in" filter="fade">
                                      <p:cBhvr>
                                        <p:cTn id="10" dur="10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142"/>
                                        </p:tgtEl>
                                        <p:attrNameLst>
                                          <p:attrName>style.visibility</p:attrName>
                                        </p:attrNameLst>
                                      </p:cBhvr>
                                      <p:to>
                                        <p:strVal val="visible"/>
                                      </p:to>
                                    </p:set>
                                    <p:anim calcmode="lin" valueType="num">
                                      <p:cBhvr>
                                        <p:cTn id="15" dur="500" fill="hold"/>
                                        <p:tgtEl>
                                          <p:spTgt spid="5142"/>
                                        </p:tgtEl>
                                        <p:attrNameLst>
                                          <p:attrName>ppt_w</p:attrName>
                                        </p:attrNameLst>
                                      </p:cBhvr>
                                      <p:tavLst>
                                        <p:tav tm="0">
                                          <p:val>
                                            <p:fltVal val="0"/>
                                          </p:val>
                                        </p:tav>
                                        <p:tav tm="100000">
                                          <p:val>
                                            <p:strVal val="#ppt_w"/>
                                          </p:val>
                                        </p:tav>
                                      </p:tavLst>
                                    </p:anim>
                                    <p:anim calcmode="lin" valueType="num">
                                      <p:cBhvr>
                                        <p:cTn id="16" dur="500" fill="hold"/>
                                        <p:tgtEl>
                                          <p:spTgt spid="5142"/>
                                        </p:tgtEl>
                                        <p:attrNameLst>
                                          <p:attrName>ppt_h</p:attrName>
                                        </p:attrNameLst>
                                      </p:cBhvr>
                                      <p:tavLst>
                                        <p:tav tm="0">
                                          <p:val>
                                            <p:fltVal val="0"/>
                                          </p:val>
                                        </p:tav>
                                        <p:tav tm="100000">
                                          <p:val>
                                            <p:strVal val="#ppt_h"/>
                                          </p:val>
                                        </p:tav>
                                      </p:tavLst>
                                    </p:anim>
                                    <p:animEffect transition="in" filter="fade">
                                      <p:cBhvr>
                                        <p:cTn id="17" dur="500"/>
                                        <p:tgtEl>
                                          <p:spTgt spid="514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5124"/>
                                        </p:tgtEl>
                                        <p:attrNameLst>
                                          <p:attrName>style.visibility</p:attrName>
                                        </p:attrNameLst>
                                      </p:cBhvr>
                                      <p:to>
                                        <p:strVal val="visible"/>
                                      </p:to>
                                    </p:set>
                                    <p:anim calcmode="lin" valueType="num">
                                      <p:cBhvr>
                                        <p:cTn id="22" dur="500" fill="hold"/>
                                        <p:tgtEl>
                                          <p:spTgt spid="5124"/>
                                        </p:tgtEl>
                                        <p:attrNameLst>
                                          <p:attrName>ppt_w</p:attrName>
                                        </p:attrNameLst>
                                      </p:cBhvr>
                                      <p:tavLst>
                                        <p:tav tm="0">
                                          <p:val>
                                            <p:fltVal val="0"/>
                                          </p:val>
                                        </p:tav>
                                        <p:tav tm="100000">
                                          <p:val>
                                            <p:strVal val="#ppt_w"/>
                                          </p:val>
                                        </p:tav>
                                      </p:tavLst>
                                    </p:anim>
                                    <p:anim calcmode="lin" valueType="num">
                                      <p:cBhvr>
                                        <p:cTn id="23" dur="500" fill="hold"/>
                                        <p:tgtEl>
                                          <p:spTgt spid="5124"/>
                                        </p:tgtEl>
                                        <p:attrNameLst>
                                          <p:attrName>ppt_h</p:attrName>
                                        </p:attrNameLst>
                                      </p:cBhvr>
                                      <p:tavLst>
                                        <p:tav tm="0">
                                          <p:val>
                                            <p:fltVal val="0"/>
                                          </p:val>
                                        </p:tav>
                                        <p:tav tm="100000">
                                          <p:val>
                                            <p:strVal val="#ppt_h"/>
                                          </p:val>
                                        </p:tav>
                                      </p:tavLst>
                                    </p:anim>
                                    <p:animEffect transition="in" filter="fade">
                                      <p:cBhvr>
                                        <p:cTn id="24" dur="500"/>
                                        <p:tgtEl>
                                          <p:spTgt spid="5124"/>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5132"/>
                                        </p:tgtEl>
                                        <p:attrNameLst>
                                          <p:attrName>style.visibility</p:attrName>
                                        </p:attrNameLst>
                                      </p:cBhvr>
                                      <p:to>
                                        <p:strVal val="visible"/>
                                      </p:to>
                                    </p:set>
                                    <p:anim calcmode="lin" valueType="num">
                                      <p:cBhvr>
                                        <p:cTn id="29" dur="1000" fill="hold"/>
                                        <p:tgtEl>
                                          <p:spTgt spid="5132"/>
                                        </p:tgtEl>
                                        <p:attrNameLst>
                                          <p:attrName>ppt_w</p:attrName>
                                        </p:attrNameLst>
                                      </p:cBhvr>
                                      <p:tavLst>
                                        <p:tav tm="0">
                                          <p:val>
                                            <p:fltVal val="0"/>
                                          </p:val>
                                        </p:tav>
                                        <p:tav tm="100000">
                                          <p:val>
                                            <p:strVal val="#ppt_w"/>
                                          </p:val>
                                        </p:tav>
                                      </p:tavLst>
                                    </p:anim>
                                    <p:anim calcmode="lin" valueType="num">
                                      <p:cBhvr>
                                        <p:cTn id="30" dur="1000" fill="hold"/>
                                        <p:tgtEl>
                                          <p:spTgt spid="5132"/>
                                        </p:tgtEl>
                                        <p:attrNameLst>
                                          <p:attrName>ppt_h</p:attrName>
                                        </p:attrNameLst>
                                      </p:cBhvr>
                                      <p:tavLst>
                                        <p:tav tm="0">
                                          <p:val>
                                            <p:fltVal val="0"/>
                                          </p:val>
                                        </p:tav>
                                        <p:tav tm="100000">
                                          <p:val>
                                            <p:strVal val="#ppt_h"/>
                                          </p:val>
                                        </p:tav>
                                      </p:tavLst>
                                    </p:anim>
                                    <p:anim calcmode="lin" valueType="num">
                                      <p:cBhvr>
                                        <p:cTn id="31" dur="1000" fill="hold"/>
                                        <p:tgtEl>
                                          <p:spTgt spid="5132"/>
                                        </p:tgtEl>
                                        <p:attrNameLst>
                                          <p:attrName>style.rotation</p:attrName>
                                        </p:attrNameLst>
                                      </p:cBhvr>
                                      <p:tavLst>
                                        <p:tav tm="0">
                                          <p:val>
                                            <p:fltVal val="90"/>
                                          </p:val>
                                        </p:tav>
                                        <p:tav tm="100000">
                                          <p:val>
                                            <p:fltVal val="0"/>
                                          </p:val>
                                        </p:tav>
                                      </p:tavLst>
                                    </p:anim>
                                    <p:animEffect transition="in" filter="fade">
                                      <p:cBhvr>
                                        <p:cTn id="32" dur="1000"/>
                                        <p:tgtEl>
                                          <p:spTgt spid="5132"/>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5143"/>
                                        </p:tgtEl>
                                        <p:attrNameLst>
                                          <p:attrName>style.visibility</p:attrName>
                                        </p:attrNameLst>
                                      </p:cBhvr>
                                      <p:to>
                                        <p:strVal val="visible"/>
                                      </p:to>
                                    </p:set>
                                    <p:animEffect transition="in" filter="wheel(1)">
                                      <p:cBhvr>
                                        <p:cTn id="37" dur="2000"/>
                                        <p:tgtEl>
                                          <p:spTgt spid="5143"/>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5145"/>
                                        </p:tgtEl>
                                        <p:attrNameLst>
                                          <p:attrName>style.visibility</p:attrName>
                                        </p:attrNameLst>
                                      </p:cBhvr>
                                      <p:to>
                                        <p:strVal val="visible"/>
                                      </p:to>
                                    </p:set>
                                    <p:animEffect transition="in" filter="wheel(1)">
                                      <p:cBhvr>
                                        <p:cTn id="42" dur="2000"/>
                                        <p:tgtEl>
                                          <p:spTgt spid="5145"/>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1000" fill="hold"/>
                                        <p:tgtEl>
                                          <p:spTgt spid="8"/>
                                        </p:tgtEl>
                                        <p:attrNameLst>
                                          <p:attrName>ppt_w</p:attrName>
                                        </p:attrNameLst>
                                      </p:cBhvr>
                                      <p:tavLst>
                                        <p:tav tm="0">
                                          <p:val>
                                            <p:fltVal val="0"/>
                                          </p:val>
                                        </p:tav>
                                        <p:tav tm="100000">
                                          <p:val>
                                            <p:strVal val="#ppt_w"/>
                                          </p:val>
                                        </p:tav>
                                      </p:tavLst>
                                    </p:anim>
                                    <p:anim calcmode="lin" valueType="num">
                                      <p:cBhvr>
                                        <p:cTn id="48" dur="1000" fill="hold"/>
                                        <p:tgtEl>
                                          <p:spTgt spid="8"/>
                                        </p:tgtEl>
                                        <p:attrNameLst>
                                          <p:attrName>ppt_h</p:attrName>
                                        </p:attrNameLst>
                                      </p:cBhvr>
                                      <p:tavLst>
                                        <p:tav tm="0">
                                          <p:val>
                                            <p:fltVal val="0"/>
                                          </p:val>
                                        </p:tav>
                                        <p:tav tm="100000">
                                          <p:val>
                                            <p:strVal val="#ppt_h"/>
                                          </p:val>
                                        </p:tav>
                                      </p:tavLst>
                                    </p:anim>
                                    <p:anim calcmode="lin" valueType="num">
                                      <p:cBhvr>
                                        <p:cTn id="49" dur="1000" fill="hold"/>
                                        <p:tgtEl>
                                          <p:spTgt spid="8"/>
                                        </p:tgtEl>
                                        <p:attrNameLst>
                                          <p:attrName>style.rotation</p:attrName>
                                        </p:attrNameLst>
                                      </p:cBhvr>
                                      <p:tavLst>
                                        <p:tav tm="0">
                                          <p:val>
                                            <p:fltVal val="90"/>
                                          </p:val>
                                        </p:tav>
                                        <p:tav tm="100000">
                                          <p:val>
                                            <p:fltVal val="0"/>
                                          </p:val>
                                        </p:tav>
                                      </p:tavLst>
                                    </p:anim>
                                    <p:animEffect transition="in" filter="fade">
                                      <p:cBhvr>
                                        <p:cTn id="5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19400" y="1066800"/>
            <a:ext cx="2514600" cy="369332"/>
          </a:xfrm>
          <a:prstGeom prst="rect">
            <a:avLst/>
          </a:prstGeom>
          <a:noFill/>
        </p:spPr>
        <p:txBody>
          <a:bodyPr wrap="square" rtlCol="0">
            <a:spAutoFit/>
          </a:bodyPr>
          <a:lstStyle/>
          <a:p>
            <a:r>
              <a:rPr lang="bn-IN" dirty="0" smtClean="0"/>
              <a:t>     </a:t>
            </a:r>
            <a:endParaRPr lang="en-US" sz="4000" dirty="0">
              <a:latin typeface="NikoshBAN" pitchFamily="2" charset="0"/>
              <a:cs typeface="NikoshBAN" pitchFamily="2" charset="0"/>
            </a:endParaRPr>
          </a:p>
        </p:txBody>
      </p:sp>
      <p:sp>
        <p:nvSpPr>
          <p:cNvPr id="9" name="Rounded Rectangle 8"/>
          <p:cNvSpPr/>
          <p:nvPr/>
        </p:nvSpPr>
        <p:spPr>
          <a:xfrm rot="19545402">
            <a:off x="232375" y="524285"/>
            <a:ext cx="2070238" cy="67133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smtClean="0">
              <a:solidFill>
                <a:schemeClr val="tx1"/>
              </a:solidFill>
              <a:latin typeface="NikoshBAN" pitchFamily="2" charset="0"/>
              <a:cs typeface="NikoshBAN" pitchFamily="2" charset="0"/>
            </a:endParaRPr>
          </a:p>
          <a:p>
            <a:pPr algn="ctr"/>
            <a:r>
              <a:rPr lang="bn-IN" sz="3600" dirty="0" smtClean="0">
                <a:solidFill>
                  <a:schemeClr val="tx1"/>
                </a:solidFill>
                <a:latin typeface="NikoshBAN" pitchFamily="2" charset="0"/>
                <a:cs typeface="NikoshBAN" pitchFamily="2" charset="0"/>
              </a:rPr>
              <a:t>মূল্যায়ন</a:t>
            </a:r>
            <a:endParaRPr lang="en-US" sz="3600" dirty="0">
              <a:solidFill>
                <a:schemeClr val="tx1"/>
              </a:solidFill>
              <a:latin typeface="NikoshBAN" pitchFamily="2" charset="0"/>
              <a:cs typeface="NikoshBAN" pitchFamily="2" charset="0"/>
            </a:endParaRPr>
          </a:p>
          <a:p>
            <a:pPr algn="ctr"/>
            <a:endParaRPr lang="en-US" sz="3600" dirty="0">
              <a:solidFill>
                <a:schemeClr val="tx1"/>
              </a:solidFill>
            </a:endParaRPr>
          </a:p>
        </p:txBody>
      </p:sp>
      <p:grpSp>
        <p:nvGrpSpPr>
          <p:cNvPr id="10" name="Group 9"/>
          <p:cNvGrpSpPr/>
          <p:nvPr/>
        </p:nvGrpSpPr>
        <p:grpSpPr>
          <a:xfrm>
            <a:off x="498764" y="3352800"/>
            <a:ext cx="5999018" cy="914400"/>
            <a:chOff x="533400" y="1752600"/>
            <a:chExt cx="5999018" cy="914400"/>
          </a:xfrm>
        </p:grpSpPr>
        <p:sp>
          <p:nvSpPr>
            <p:cNvPr id="11" name="Rounded Rectangle 10"/>
            <p:cNvSpPr/>
            <p:nvPr/>
          </p:nvSpPr>
          <p:spPr>
            <a:xfrm>
              <a:off x="1731818" y="1752600"/>
              <a:ext cx="4800600" cy="9144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b="1" dirty="0" smtClean="0">
                  <a:solidFill>
                    <a:schemeClr val="tx1"/>
                  </a:solidFill>
                  <a:latin typeface="NikoshBAN" pitchFamily="2" charset="0"/>
                  <a:cs typeface="NikoshBAN" pitchFamily="2" charset="0"/>
                </a:rPr>
                <a:t>প্রবন্ধে উল্লেখিতি জাদুঘরের একটি তালিকা প্রস্থুত করবে </a:t>
              </a:r>
              <a:endParaRPr lang="en-US" sz="2400" b="1" dirty="0">
                <a:solidFill>
                  <a:schemeClr val="tx1"/>
                </a:solidFill>
                <a:latin typeface="NikoshBAN" pitchFamily="2" charset="0"/>
                <a:cs typeface="NikoshBAN" pitchFamily="2" charset="0"/>
              </a:endParaRPr>
            </a:p>
          </p:txBody>
        </p:sp>
        <p:sp>
          <p:nvSpPr>
            <p:cNvPr id="12" name="Oval 11"/>
            <p:cNvSpPr/>
            <p:nvPr/>
          </p:nvSpPr>
          <p:spPr>
            <a:xfrm>
              <a:off x="533400" y="1752600"/>
              <a:ext cx="1066800" cy="9144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3200" dirty="0" smtClean="0">
                  <a:solidFill>
                    <a:schemeClr val="tx1"/>
                  </a:solidFill>
                  <a:latin typeface="NikoshBAN" pitchFamily="2" charset="0"/>
                  <a:cs typeface="NikoshBAN" pitchFamily="2" charset="0"/>
                </a:rPr>
                <a:t>১</a:t>
              </a:r>
              <a:endParaRPr lang="en-US" sz="3200" dirty="0">
                <a:solidFill>
                  <a:schemeClr val="tx1"/>
                </a:solidFill>
                <a:latin typeface="NikoshBAN" pitchFamily="2" charset="0"/>
                <a:cs typeface="NikoshBAN" pitchFamily="2" charset="0"/>
              </a:endParaRPr>
            </a:p>
          </p:txBody>
        </p:sp>
      </p:grpSp>
      <p:grpSp>
        <p:nvGrpSpPr>
          <p:cNvPr id="13" name="Group 12"/>
          <p:cNvGrpSpPr/>
          <p:nvPr/>
        </p:nvGrpSpPr>
        <p:grpSpPr>
          <a:xfrm>
            <a:off x="1371600" y="4572000"/>
            <a:ext cx="6172200" cy="914400"/>
            <a:chOff x="1295400" y="3200400"/>
            <a:chExt cx="6172200" cy="914400"/>
          </a:xfrm>
        </p:grpSpPr>
        <p:sp>
          <p:nvSpPr>
            <p:cNvPr id="14" name="Rounded Rectangle 13"/>
            <p:cNvSpPr/>
            <p:nvPr/>
          </p:nvSpPr>
          <p:spPr>
            <a:xfrm>
              <a:off x="2743200" y="3200400"/>
              <a:ext cx="4724400" cy="9144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b="1" dirty="0" smtClean="0">
                  <a:solidFill>
                    <a:schemeClr val="tx1"/>
                  </a:solidFill>
                  <a:latin typeface="NikoshBAN" pitchFamily="2" charset="0"/>
                  <a:cs typeface="NikoshBAN" pitchFamily="2" charset="0"/>
                </a:rPr>
                <a:t>জাতীয় ও আন্তর্জাতিক জাদুঘরগুলোকে আলাদা করে দেখাও</a:t>
              </a:r>
              <a:endParaRPr lang="en-US" sz="2400" b="1" dirty="0">
                <a:solidFill>
                  <a:schemeClr val="tx1"/>
                </a:solidFill>
                <a:latin typeface="NikoshBAN" pitchFamily="2" charset="0"/>
                <a:cs typeface="NikoshBAN" pitchFamily="2" charset="0"/>
              </a:endParaRPr>
            </a:p>
          </p:txBody>
        </p:sp>
        <p:sp>
          <p:nvSpPr>
            <p:cNvPr id="15" name="Oval 14"/>
            <p:cNvSpPr/>
            <p:nvPr/>
          </p:nvSpPr>
          <p:spPr>
            <a:xfrm>
              <a:off x="1295400" y="3200400"/>
              <a:ext cx="1066800" cy="9144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dirty="0">
                  <a:solidFill>
                    <a:schemeClr val="tx1"/>
                  </a:solidFill>
                  <a:latin typeface="NikoshBAN" pitchFamily="2" charset="0"/>
                  <a:cs typeface="NikoshBAN" pitchFamily="2" charset="0"/>
                </a:rPr>
                <a:t>২</a:t>
              </a:r>
              <a:endParaRPr lang="en-US" sz="2400" dirty="0">
                <a:solidFill>
                  <a:schemeClr val="tx1"/>
                </a:solidFill>
                <a:latin typeface="NikoshBAN" pitchFamily="2" charset="0"/>
                <a:cs typeface="NikoshBAN" pitchFamily="2" charset="0"/>
              </a:endParaRPr>
            </a:p>
          </p:txBody>
        </p:sp>
      </p:grpSp>
      <p:grpSp>
        <p:nvGrpSpPr>
          <p:cNvPr id="16" name="Group 15"/>
          <p:cNvGrpSpPr/>
          <p:nvPr/>
        </p:nvGrpSpPr>
        <p:grpSpPr>
          <a:xfrm>
            <a:off x="2209800" y="5638800"/>
            <a:ext cx="5943600" cy="1046018"/>
            <a:chOff x="2514600" y="4572000"/>
            <a:chExt cx="5943600" cy="1046018"/>
          </a:xfrm>
        </p:grpSpPr>
        <p:sp>
          <p:nvSpPr>
            <p:cNvPr id="17" name="Rounded Rectangle 16"/>
            <p:cNvSpPr/>
            <p:nvPr/>
          </p:nvSpPr>
          <p:spPr>
            <a:xfrm>
              <a:off x="3886200" y="4572000"/>
              <a:ext cx="4572000" cy="9144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b="1" dirty="0" smtClean="0">
                  <a:solidFill>
                    <a:schemeClr val="tx1"/>
                  </a:solidFill>
                  <a:latin typeface="NikoshBAN" pitchFamily="2" charset="0"/>
                  <a:cs typeface="NikoshBAN" pitchFamily="2" charset="0"/>
                </a:rPr>
                <a:t>কয়েকটি </a:t>
              </a:r>
              <a:r>
                <a:rPr lang="bn-IN" sz="2400" b="1" dirty="0">
                  <a:solidFill>
                    <a:schemeClr val="tx1"/>
                  </a:solidFill>
                  <a:latin typeface="NikoshBAN" pitchFamily="2" charset="0"/>
                  <a:cs typeface="NikoshBAN" pitchFamily="2" charset="0"/>
                </a:rPr>
                <a:t>ভাস্কর্যের নাম লেখ  </a:t>
              </a:r>
              <a:endParaRPr lang="en-US" sz="2400" b="1" dirty="0">
                <a:solidFill>
                  <a:schemeClr val="tx1"/>
                </a:solidFill>
                <a:latin typeface="NikoshBAN" pitchFamily="2" charset="0"/>
                <a:cs typeface="NikoshBAN" pitchFamily="2" charset="0"/>
              </a:endParaRPr>
            </a:p>
          </p:txBody>
        </p:sp>
        <p:sp>
          <p:nvSpPr>
            <p:cNvPr id="18" name="Oval 17"/>
            <p:cNvSpPr/>
            <p:nvPr/>
          </p:nvSpPr>
          <p:spPr>
            <a:xfrm>
              <a:off x="2514600" y="4703618"/>
              <a:ext cx="1066800" cy="9144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dirty="0" smtClean="0">
                  <a:solidFill>
                    <a:schemeClr val="tx1"/>
                  </a:solidFill>
                </a:rPr>
                <a:t>৩</a:t>
              </a:r>
              <a:endParaRPr lang="en-US" sz="2400" dirty="0">
                <a:solidFill>
                  <a:schemeClr val="tx1"/>
                </a:solidFill>
              </a:endParaRPr>
            </a:p>
          </p:txBody>
        </p:sp>
      </p:grpSp>
      <p:grpSp>
        <p:nvGrpSpPr>
          <p:cNvPr id="20" name="Group 19"/>
          <p:cNvGrpSpPr/>
          <p:nvPr/>
        </p:nvGrpSpPr>
        <p:grpSpPr>
          <a:xfrm>
            <a:off x="294210" y="422563"/>
            <a:ext cx="8468790" cy="2895601"/>
            <a:chOff x="294210" y="422563"/>
            <a:chExt cx="8468790" cy="2895601"/>
          </a:xfrm>
        </p:grpSpPr>
        <p:sp>
          <p:nvSpPr>
            <p:cNvPr id="4" name="Flowchart: Punched Tape 3"/>
            <p:cNvSpPr/>
            <p:nvPr/>
          </p:nvSpPr>
          <p:spPr>
            <a:xfrm>
              <a:off x="4648200" y="685800"/>
              <a:ext cx="3200400" cy="1184563"/>
            </a:xfrm>
            <a:prstGeom prst="flowChartPunchedTap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descr="E:\JADUGHORE KENO ZABO\imagesoo.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94210" y="422563"/>
              <a:ext cx="3585063" cy="28956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4648200" y="1066800"/>
              <a:ext cx="4114800" cy="646331"/>
            </a:xfrm>
            <a:prstGeom prst="rect">
              <a:avLst/>
            </a:prstGeom>
            <a:noFill/>
          </p:spPr>
          <p:txBody>
            <a:bodyPr wrap="square" rtlCol="0">
              <a:spAutoFit/>
            </a:bodyPr>
            <a:lstStyle/>
            <a:p>
              <a:r>
                <a:rPr lang="bn-IN" sz="3600" dirty="0" smtClean="0">
                  <a:latin typeface="NikoshBAN" pitchFamily="2" charset="0"/>
                  <a:cs typeface="NikoshBAN" pitchFamily="2" charset="0"/>
                </a:rPr>
                <a:t>    </a:t>
              </a:r>
              <a:r>
                <a:rPr lang="bn-IN" sz="3600" b="1" dirty="0" smtClean="0">
                  <a:latin typeface="NikoshBAN" pitchFamily="2" charset="0"/>
                  <a:cs typeface="NikoshBAN" pitchFamily="2" charset="0"/>
                </a:rPr>
                <a:t>দলীয় কাজ </a:t>
              </a:r>
              <a:endParaRPr lang="en-US" sz="3600" b="1" dirty="0">
                <a:latin typeface="NikoshBAN" pitchFamily="2" charset="0"/>
                <a:cs typeface="NikoshBAN" pitchFamily="2" charset="0"/>
              </a:endParaRPr>
            </a:p>
          </p:txBody>
        </p:sp>
      </p:grpSp>
    </p:spTree>
    <p:extLst>
      <p:ext uri="{BB962C8B-B14F-4D97-AF65-F5344CB8AC3E}">
        <p14:creationId xmlns:p14="http://schemas.microsoft.com/office/powerpoint/2010/main" xmlns="" val="198034359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1000" fill="hold"/>
                                        <p:tgtEl>
                                          <p:spTgt spid="16"/>
                                        </p:tgtEl>
                                        <p:attrNameLst>
                                          <p:attrName>ppt_w</p:attrName>
                                        </p:attrNameLst>
                                      </p:cBhvr>
                                      <p:tavLst>
                                        <p:tav tm="0">
                                          <p:val>
                                            <p:fltVal val="0"/>
                                          </p:val>
                                        </p:tav>
                                        <p:tav tm="100000">
                                          <p:val>
                                            <p:strVal val="#ppt_w"/>
                                          </p:val>
                                        </p:tav>
                                      </p:tavLst>
                                    </p:anim>
                                    <p:anim calcmode="lin" valueType="num">
                                      <p:cBhvr>
                                        <p:cTn id="27" dur="1000" fill="hold"/>
                                        <p:tgtEl>
                                          <p:spTgt spid="16"/>
                                        </p:tgtEl>
                                        <p:attrNameLst>
                                          <p:attrName>ppt_h</p:attrName>
                                        </p:attrNameLst>
                                      </p:cBhvr>
                                      <p:tavLst>
                                        <p:tav tm="0">
                                          <p:val>
                                            <p:fltVal val="0"/>
                                          </p:val>
                                        </p:tav>
                                        <p:tav tm="100000">
                                          <p:val>
                                            <p:strVal val="#ppt_h"/>
                                          </p:val>
                                        </p:tav>
                                      </p:tavLst>
                                    </p:anim>
                                    <p:anim calcmode="lin" valueType="num">
                                      <p:cBhvr>
                                        <p:cTn id="28" dur="1000" fill="hold"/>
                                        <p:tgtEl>
                                          <p:spTgt spid="16"/>
                                        </p:tgtEl>
                                        <p:attrNameLst>
                                          <p:attrName>style.rotation</p:attrName>
                                        </p:attrNameLst>
                                      </p:cBhvr>
                                      <p:tavLst>
                                        <p:tav tm="0">
                                          <p:val>
                                            <p:fltVal val="90"/>
                                          </p:val>
                                        </p:tav>
                                        <p:tav tm="100000">
                                          <p:val>
                                            <p:fltVal val="0"/>
                                          </p:val>
                                        </p:tav>
                                      </p:tavLst>
                                    </p:anim>
                                    <p:animEffect transition="in" filter="fade">
                                      <p:cBhvr>
                                        <p:cTn id="2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hQSERUUExQVFRQWGRcXFxgYGBwZFxcbGhsYGBYcGBwaHCYeGBwjGRccIC8gIycpLCwtGB4xNTEqNSYrLCoBCQoKDgwOGg8PGi8kHyQpLCwqNiwvLCwpKSwqKiwsMSwqKjQsLCosMCwsLCwsLywsLCktLCwsLCwpLCwsLCwsKf/AABEIANAA8gMBIgACEQEDEQH/xAAbAAACAgMBAAAAAAAAAAAAAAAEBQMGAAECB//EAFEQAAICAAQFAgIGBgMLCQkBAAECAxEABBIhBRMiMUEGUTJhFCNCcYGRUmJyobHBM1PRBxUkNENjc4KSk6IWg5Sys8PS4eJkdLTC09Tk8PFE/8QAGgEAAwEBAQEAAAAAAAAAAAAAAgMEBQEABv/EADQRAAEEAQMBBgQGAgIDAAAAAAEAAgMRIQQSMUETUWFxkfAigaGxFDLB0eHxI1IFMxVCQ//aAAwDAQACEQMRAD8A9J40agk+7+YwuyaO8hULaK0EjWQNREEGhR9x6ya+yo+1tnFstmHifWQiBdWmOxdE9LMepqIBNBQQa37YYcFiAeQlQSDFvW9GCGwD4HT+7EGh0bo21KOt+iOaUOy1NYcoQvSNhsN/7ca4D/lx/nn/AHqh/niPNeqcvHsXW/YHUfyW8Q+muJLI+YADrcnMXUpAZCqKCp7EakYbHGk4kpLQAg+JH65//eof/hxgvHHGcvThgGGrMxkkkUdMRFr7ChW/kHxiTEz+UL+Vte4xx6a/xPL/AOiT+Ax2O+F/DuJrl+HwO2/1UYUdixK2B8tgSSewBPjALzE/xmKLm/UGZZuqbk9hy40QUW3XmPOCEJBFLu24tVusTenvWBQOma5hIkkuVmRtK6qXWqqpRR2sLXk0DjxYatdLgDVq6YzGYzALqzGYzGY8vLMJMy3+EzfKOH/vjh3hBP8A4xmf2IR/wOf54n1X/Ufl90+D86o3Cv6Jfx/jgvAvCV+qUff/ABODQMaTPyhAeVipeJkyxONx5RQRKSw0grQJptRAAKjudVV53+ZwYnDmEQkYuZbOoJIgji76l+sOlgtAHVe4sAWcTajVsgIDrJPQc+fkiawu4QBhOoijsAbrpN2KB9xW4+Yxw8dYMnleOzJz1W61vFHJHuLBPJpgvfcWB5rbAn0sSa0UpzFH2TrQ38LKdtS/LY/mCew6pkp2iwfEewvOYWqPGYzR2Hc+/vjsL+P8P/PFSBcqt9sax0x+d/IbDGvyx5eWsZjZONY8vLMZjMZjy8sxmMxmPLysnEs25VlmnggWiGVfrJa/ZF1/+9sdZrh6SPSK83RDqLOIoT0UhoAyElRZAFdheGPHOGrFk5giqq6G2QBR+7EXBu7f6PLf9lhlWeUu6HCUycQyuXnWCTMQZeXRrCImlyu/+Vk1k/CdlpjWIp8jPIWMbSQ6nDpI7M0ulVVdEis3wMS7BDqrVuFONPwpJ8wZp4xK0MsiRsaZSpJHSukldF6a7FgTZ74o+U9P8ZyWdBhd8zlmcWGkGkoTuGWRrjYL5HavwxmT6ncSyMgEd/VVxxVTnZtWPJcUfKskWZJeCMlWItyCiHSziiWuMhCLFAKd7OL8CDsPAHg1R3FGqO3t2xWPUObhbLSl76RbLVSDatx8xtfY+Dg/0hnHbLIr8xiOYOYx1A6XKhbPUCB2BB2Hc4HTzOkFO5CHUxBuQm2KtxAkZPh58aVv2/ogd/8AVDfvxaJWoE+wP8MLRwf6Rw7LptqEcLLd6b5YDKa3AZGZbHbVfjFINKViqcTtIrCRWiQvJzpJNABstrolviMnTuNu9dsTtqV2YASIzuo0/ENLXp0nuACdkBvSWPc4zP5SZGBlSRaJZmKGSN20ldTcoHQ1Gyyhgx30oSbJ9N+nEnAlEiLGGdCIdVuBa0WYAqpBsdNgEUReG3GG7a5631UzoXWrR6TYnJwXfw7X30gkJf8AqBcNsRpSgAAAAAADsANgB8gMKn9XZcGgXb5pGzKfuYCm+8bYRRKruk5xmAeF8aizAYxEnQ2lrUqQavyN+/j5+2DrxxeWYQZr+mzP7ER/4HH8sP8ACHOj67Mf6OP/AKsmJtV/1n5fdPg/OqPwz+jH4/xOCzIBZJAA3JOwAGBeGn6sfe38TgoY0mflHkgdyp8xmSREqabd1YMSNP1ZWQAWQGLVsLG2o71RZcg5dFjlmRYjzZJJCgBjCkyuEuw27bFlJABO5GFUk9Jv2DRk/cJEJ/cMWaRC+YILAxxqpKaVNu2qiSwJFAWNNd/OM/VU2UOIvCoiy0gII8VBiCSxzsJCI1bSF5mslYzasDGWGndglE+O2AIsqIYtGkIyWH3vqXYkt52A39q7VWDvUHFQiuskMrChpKKWV7qutf6Jg/lqrYgnwoij5cSR3ZVQCbJLN9okncktZs++D0YBt1V9lybplRcwMAVIIO4I3B+440cbJxrF6nWYy8ZjMeXlmN41jAceXlmMxhOMx5eWYzGY1jy8r/6lzOrKzAbdBwhzOdkh6o01ALldW+nYoVXyBRY73dDejWHPHc2iZWUMQCVNWQL/ADwtM+5iMLTiaHLkALakBWHUx2Xcd8G7GBhA3IyosnnQrG9kkkYrf2JGNyQv+i2u2W/iDbdhfc/FAQyIG5tsgWtwewYk7BaprPj3O2EnFyEmjh1xosobmKJA3LjTSSjFrDAlq0n4dipF1gvKO2mNpZDJEg3IGicKwBV2YG7CEWF0kgk3fTjB1EbO1yaJ57vP5qxmoDRtK74lllcRxOolmBW2BaMKWB7sNRTVRpd7AJ8Yd8Hh5eXjj0lSi6SKAsrsW2J+I9V3Z1b73iCTKJEAkahV+mCgPnDdk+Sfc98MLxfHCIhSmnlLytS9j9x/hjfp9v8ABMuf8zF/1FxhF4QZzLu/C8sA1AJl9Y1MutSAmkld61MrEdiFIPfBHi0pmcKXjXrlUJjgGp62lIJiXvRAUFpVsVqUab2LYruR9VSZcFECSBmuqbXZ7kAKoOwHTd32AG2FfEeJOdKuocEBgGmlYDdhsNq+DxjrLZso7BIaIYJYllRjZYdtiPh7HACR2zdt+oVYiBNWivUXqp53bLmkTcGnVQ+liG5gc2FOk1He4Nk70Ez5gWYwaOkm0ddh22PPAse1Ya5TiRmZV5YJa/inmNVqH/yHBE0YVWbRBSgt/TSkmgT/ACxL+KLTR5T+wZXCFjQlFeFm5jiNk0MQp06SquUYKFCbFU2QHdwelvR/T/EmnhWRgoLFvgJKEBiAVJAJBr2xTOHZNmLcwjTrqgWYsBWlWZ99A8J2sm/bFr9KH/B0/wBf/tHw2KYyOcO5InbQBTvCHPf02Y/0UX8JsF+os3NHDeXTU5YA+Sqm7ZQAdR7AWCN7NgVimzqWstkHcn4mZptbn9YiLq/l2AA2xzUAubtAJQw0DuJS3ISgRAkgd+5A84nTMKezKfuYH+BxPRGgx5BoinwtGsiMNip3EF0QSN++NNqkkPOiIAQszyamKRqatFeJVaQs+lfILE71WKI5nEBuw39F5zW87ghc0+pJFQa2EbswBFqoXdj7VY++xixZ7i8eXkVyzM0yikQqUfSvS7MwGjY+9HbucDBUVIk+jaVi5zalGmMaVY8tCpuXrUI2sUxSz3XEfEeGfRRtUtLFK6Ml6ipEOpm3LENKWAr7Ne1Nng3i+68d6COXbjvUWd4s0xBcoqA2qKbFjsXY1rI8bADvuaOBjOD9ofmMGSZplBZshGoUEk8ltgNyT9XthHN/dDhIasnEx6dDEKFO25IKahv2Hke2JmTOaNrY/qnFodncjfpC/pL/ALQ/txvnr+kv5j+3C2Li3EJBrTKRCPv/AIuoSve3YEj53htwTjE0wb/AYg0baHqOuod9iRVbbWe433ww6h/Rt+R/hDsHUqMTL+kv5jGjmF/SX/aH9uJMxwzMszNyE3N0YA9dthcwFfh+eCMhlszEpUZdWtiwJiXpvwo5oofLHTOQ2w3Pz/ZCGtv8w+n7pd9NJPQhcdrBUCx3qzv94xp824FmJgP20/8AFufljmL0tmB2RvP2EHckmh9Iqt8C8U4C6BXnflAMALjDM5a10qscpLbN7UPOGdq2uvof2XKs0CPUIzLcTjdQ2pVvwzKGHgg0e94k+mJ+mn+0v9uIMt6meFdBy6IimlJiNt8xrkW7797u7w2yvqCSQLoWE6roaIw1jcjScyCCPmMT/inE4Z9f4TTEByUB9Nj/AKxP9tf7cZh9rzf9RH/sR/8A3ONY9+Jk/wBPr/CHaz/b36o2fhmlHdIQaVmLZhtRNAneKM03b7bXgrIucyqc46hyYm0Laxks0gJKg9XwDYkge2GGfA5Ul9tD3/sn8sVbg0sckKMQSTJFHrQ7pHoDlAVNjVrfYeGPmsaTgGlTAlwKa8aMdplyqIpBYgqACoO6R+LJ+Kuy/tDCrP5iRJGKorc0xIpZwF1G16hRYi2HYdsLuIcM5mcnjiVpdMmlY13VQFU07tYVQxIC7AV2OMPprk/WAiZomDShAqRxBTqYLK2zyAgDT3O4IWwRBq9H2zu0LumBX8jlMDAKBKcZbikQhhXX8E0RJkBXYQBGJJ6dntdie344fg4rWQilm1kx6I33VHLOilrLuIjQZ2v7QCirAazdigi0qF9gB+QrDCbAJSpKvCkXvhOhvh0HzXK/9eLDOTMhWVd2dvhRd2Pz+Q/WNAe+FMLSLkoQ8JVVECl9aEdMkYurvuMA4HaV2MZHmqNm+GOz7yZY6A0QAdjahmsk0KY2QQO1dziKWAguTJlwC4fQsirVMXChi1gdR3IP78S8SlnY8sLKiIZARpca21tuQFoqB2vY3ftgRFbq1A/a/V7qoGxr2PjE8ZdtouAHyVxIBxyuxGNrkh7dlkRASBTFrvX37n37e/L5EFW64OoOATNEBuPPQdh/LHAJ3pTe/lPIiA+1+q3viTqCnZyKfbba/YhuqwOw/nhrXbRhw+iB8YeQXC/VXTIJWoGrDkGu2wUGvlth/wClv8Wi/Z/mcIOHA1vsdW49jtf78N/TWdIy0VQzMNPdUBBonsdW4xFohb3++9FqRhqsLLeIjlhgX+/H+YzP+6/9WMHGP/Z8z/uv/VjR2uUlIr6KMIc5kSc+goGMxJK3yaGR+WpHsXkD/fEcNP78f5jM/wC6/wDVin8Y9Q5pc5KYYiBoiUCRFBoaz2MgO7M35DDYg7dwuFuE64nkFhEYSOaRS6LpDhlRdauyqHYUWKAAC/wxriiF8zygp+vgABI2QJJcpb2IWRaHcmh71XpPUmeZL0LzVe0GmPlCrAJPNLXRP44P9P8AEc1Jm+ZOhZY4nUCJQ28rLV12/ovc4pfua0mihAtNvXGcXL5KZ6BZhy1BFjVIdO4OxAFmj7YpP9zfgqdWZdo20rSrszR9iWbyjUCK7/Fi+eoMmmcgaGSHMgGiCIwGVlNqRZr/AMiceVF4sjmUMEk0pUsGLLoAKsoI0q311DVsxC3R8YzpGOezaOSrNMwl1NFr03LSmSANEykMCUJUrSkmukEbgbDcfOsdZWMxvFdfW6UkUEkaxGSrKTuT0aTfcUTuMVzK+t8mqtISUkJ3QEgOzeVDEKCfJavNk98Q5f1QXz+XkpzCokLEKzKOki40G9LYBkq21tVLVxwQSh5NUBzf2VEjNzSK4+iuHGp2jKJGF1vdMxpVoqPbqJLAAfPAKzZlN5Gy5FgCwwsnYCxQX76OOpsxrnkB1RuWUxCRCutFUGlDi61ltWnqFg7WMRQcSfSvMFksdIRCSyqvUCHrTTHv7AfPC55JRIdpI9+SXHDGWZCa8NzPMd0aPQyhW+MNsdt9gRuD47fOxhBxPPGZVkVSEDjk1WokkqJXYghARekVtqBO5Gkvh3EFfMLOpflCKrEbsH10xC6UPYhbOruCK7nCXgPGaVI3XQCBySTepaBUE0OoA1867C6w4vl7IF3PXy/rlAxkQlr0TpxrAsKV+0GGrx2HjvW+/Y4rXGuFwo8MsS7CZC5UFlRUYF22vRpUHt8/OG+d4poJAeMH9ks4+8agt/NiPuxzwKGOWrgmaBA23KY8yUnr1hQN13sEUS+2wwmFji4EKmV7QCDyrwIAdx2PbGYF/vqP6rMf7l/7MZjTorMpEQ8CBOqZucfAIqNf2U3BPzbUfmMC8YyGUsBk+tI6FiBEuxJBXRRWjfWaAs7iziDiXqJ/hUNGSLCABsww99LdEC/rSH8AcAQ8PZwddKrbtGrMdZ95pD1zGtq2X5HFBdS4SGrlZrQxxgabNojkoCdyZ5h1StZ3RDudmJ74Ig4bdazrK/CKConty4x0pXvufngHiPGuTKkEUJlkK6tIIjRE3As0a3FUB/IFJn8hmJ2H0vM8pG2EUHTHZNBC7ENIx/Z/LE0k7RyUTIpJOMBW0cVh5gj5sZkOwUMC1/h2/HHau0gLKRFCPimcd/8ARq3f9ttvYNik5j0vlIACNXMWnS3J3UjTYrSF1UNxhvneJyMsqT0WREkXSWCaHfRM1arWRSTvZpSukDcYUydhs+ymO02xMJuMRRHlKXQNWoqCc1N82+1GP+PfYIN8L52VwViysqKpXyQOllYjSW09h4LG8NctCInCKDRUkUuw0katT9yzFgd++k/PBM0tK2xYqCdK/EdjsN+58YzpNZK84wFY3TsHKpGY4nOGY82Ub7pqcMNT2O9BehqAvxiCPj0pr62W9iblIA6QQLvyT+Xzw/8AUWSH0ZHsh00dUhBcqTZVrI1kGjpuyVobnfXA+BfR5JGl6+VHzUVF7E6lJUUCXCx0Pm3ucU6dzAzcRdeSXL+bbxYQcQzjjUfpWnshQ7EbmyCSxO4HUKFbX3xGvF5YX0GWWM9ysx1dvbmHWLu9jRo9ji2cGnURLTFgweQsWDVbWbIPuaFX2xtMwyM5nKhC6rFddzq/2b6QBtuD77oe0OJPv0TWuqhSqsPGCsn1ijTIxYOhLCzuQVqwK3savN++LN6c4OvIQFp1NbqJ5VAsk/CHpfuHbFd9VZIQuGjJBctMBR6GXqZgaoqzGiCR8Zq7oXLIS0oIHcA/mLxRpWhtnqptS420dFJ/eJP6zM/9Jm/8eIczwkCgJcz/ANIk/m14PGa+WOzBq3O2K9x71Nd8JOeFj+tzP/SJf5NiucXyvLzXxO2uJTbuzm0dwaLEmqYbfPF1zCKgsk48+9Y+pEEyBFZ2i1hzsEAYA6Sx2LWFNC6s+dsUaZ5bIHOOEs2fhUDyPzwuqk06yNIs71Vnx52F/PFl9J8OEnPcvKvWqDRIyDpQMfhO+7489PqcNLrVa6Ao1GlJ1EnS3ZqFX2r2OLb6G9YKNUDpUjM8gIYFWG115FKB3/PxizVTNcza05tea0t+Iq1z8OAJ+tzFD/Pv+PnHlHGcpFlTGqHmI7B0mZWBCJsEC0NYLMG1qeoAbbC/YzCJlJugwIPuLFHFPzvAJ8vFpIWWCNa+ESAKoqzG5V12HZXYewxkOc5pDquldpZNjrJx915jxNld71AgJ39yFb33u/fDX0sZJ8zDFZVV1AlQbC6T8RvsTpHj2wfm+F5R2FoiE+FmaAkbj4JkIHYi1PjFmyWbiihZMvA0bEGmQJINVUGJjcs1fPfHZ9eNm1rTZ76x4rWfOxzS0DohkyMk0gEkqyM6s0bSoJB8ZXSwL3GoBSig3Js6qrGZfhshkQ2sci26iONpHUK7I1sXRNLGNhp3sfOsYkgAZVhWNW2IMb7UoXZjlCw7XeruScTDidHVqQNTqSGkUENI8gFPlm7GQi8cdqB2dBwJ8QaWUGuvigu4Yn5LRrK+hY1emLp0l5BJGQJSi1y2TsRv8sIpMorBY/FQhh309bso32tY9Iv2rvixZTicWolyiroCBV5klnXI7sxMS7kyHavf7sLeJ5QAXlnZgCCIzHLtX6DaDpH6pBHtWIpJi59dMV3JU8Jc0bP5Q/CxGIxrDk+yhgKoad1AB28knDj0Fl2fmo8k66TdCUqCbYOVAPbZbO9MWFnCKNCAnMYIUULsApNDwZ2Xf58snDXh2aaQRrlkFLKrF11SkHUrSlpSFRbUm6LWDQG4wUTy1+Ov0SooHNsvxhXX+8a/12Z/37/241gw5tfnjMX7z3r1hJstkVjBCirJY+Sx92JNsfmThDmvXMMeZELaxTFHIUaUZtOgMSbJF912NirxYBK0jFIQGYbMxvlx/tEfE36g39yo3xUPUno2SPNq0BZnfrpdBLMdpCyEjQptrYdIsAbnHXbqsL0DGEntL4x5prm+FyLM2blRlQoEBLAcuM7jWo+GmvU17WD2HTzEDEK0vKhJZWB1vub6rNt8mF7Vt5K7iPEZomihkbQFUskcqdCBPIZZNE1FlUauwANXvgTL5utbRydzTUoKXQvSiUAeruvnveMvVyxtd1vrgrU00Ty3FV0yn7ZhDTuhUg0mtRrJ/UXdr+Q3PtjcqLHbZiB3eZeiNSoKJEwk3OofWajrpbrSo7jFWi4kIJRoZw4WxIrh3JJ0lWDE3uV2II37CsXGPi8eYjUZmOYTROwPJSQ0RamnQUAy91DGvewCO6ZzSC7juvj33oNS0tO3nvrlCZPixJEavHIUXSyiQCRxQ0Ohuja7kEggkixW8UEKZfrEco0jTqmaOONQavUwPV270xOFnEeEML0RSPDqd356RqVU6nY6mm3NnuVG297YilglliEhRp44wzJqkhdVKqbOzWWA2s2cOOnju2vFHn3/AEpvxEgu2Hw99EfkeIKwjSApLynDtblS56jr7MY4lPYt3IUdh1OeH54ZgJckceZDSItEb05UjQWt0YIL37qaIIxW/TmXcys00TylEXSNCxgazZLJIy6qMfT3q284WZ5GXPmXSU0TxaUB+sVQY6VVQlexNAHe/nh/ZhrixhDu+iPmbtDD/nG9/wAOCRg9OBwr3neMypzLEScijK7Pqj3FqBVMCQb6gK273eFWY4hG7wzz5tDEimT6OiajqZTRfQWLaQxrYCxeF/EpaBWSDmWzuZHSeMEM5epFUAE6yGA1FRvVeU2QQ6VT6oLaqyxEnpZwGC38PSaF2e2OMga6yP0VsMZeNzjgD7K08W4Rmp2Z+UArqFjuRelCL6h+kSxJqx2AJq8WnLBtK6tOqhem9N+dN719+DHgsALQUCh9w2H8MQ5jKvoaqvS1b+aNfvx5rA3hZsj3Pq+iVP6hTWFQBibolwuqu+jYlhe11XerwLxP+6GsTwDlOI5CVeRhapQNhStqxsA9+wP4B5PQwQoerlR7jyh7V4NG69r8XjjieQSeKWFgFjq9YrZrYsa8FSLN97PzxONSQeFaNM0DCu30cMoR21uoXUdgSa+IgbLdE12xWeIf3PsqztIYlZmYs16qJO5JF1v92D/SnHDPlYm6SVJikbfq0Cg6UDYbZqPhjvtilervWpkzASOEkRu0emUa0duYAGVFYHV0kAG7DVQs40RnhQOaLyaVqk9PqyctkjMfhSo0/gKoY54f6WhhNxxxoT3KqAfz743wKBIxvKruxILKpSHY6SIxXLADKexu9WHkcWoWpUj3BBH7sAS5K7IBEZOMKgAwu9UzD6LMti2XSP8AWIX+eGKSBRR74U8Y4SsyMqyaS1EEqWAIIYbbWLA2vHOU26qlS+I8KeXliME1zElsdNLNOEKnsWAZrX2K4sksUMgBkysQNdiqt2sDfTfasRENlxFGfrpJHa9AC/Exd30s1iNdW5s0K8kAymUMHbsIjpcsCgU7HctQqiDfbfDBlgaeiTJI8k0lPHOHRcr6qEI5ZAChddr6h0nbpB8d6HnAPCsm3PAmVgBGF0iWQhmCqS+zbAnVv2B29rtQybkWASD2I7HAWdnMTAOAikWGd9Ck3RHY7iwfuPyOBeWMaS6qQtfKcC0SOGwVvE5/56X/AMeEeV4fFJnELZcCIRaihdpOuyKkDjYjUDVEHRsTh7HlZWA64lH6qtIfzJUfuxhh7gZmytFhoQkDv2B2uj3xnf8AlNGw0HegKqEeoIylvASkGbnYZdY45WpAgAMYXVu6hAAGq7DH4h3vEvoaUfR6ve42/wBqGE4C4V6h5zrECW17B2GirTVugJ3B3220m7NHDj096ZkiX6zSNowArah0RrHdkDvpuq2xe87iD4ft0QneAQRnH6p1WNYm+jN7YzAIKKjGaLARZQKsa9JlroX3Ea/5Rr8/CD3JIK4IyeQWK6ssxt3Y27nxqPy8AUB4AxKrqBQIAH5DG+YPf8sNc601JfUXEo0aKMrE0r6ihlA0IF0hjvuTbABQQW9wATio5nLpHI7SAzEyfA4br1HU7oq1GF3IUENdAXuMXPinDFzBGtWBFhWFhgDV/IjYbEEbdsed5TMyBwsYC6moaWeA3zVhAYJaE2250eDtiOeKSQW3gV3d9fwnRSNGOqbep83yJYgqAxaGbljoVnVhpI0jcjY0bHbbzibP5maHKpy75kkmtisZfQG1ORp3OxpL+d4Gy3GJ9UiAykxByxqKUUjFWKnoZgCPa8T5bjuYdQyoXQ2Afos1GjR3RmA3Hticse3aCzIyeTu6p7XAkndg8cYUGYz8uY4a9qzy6tJ+rZdWmQGyhANFR2GIvTWpMrOkiiJpDJoD1EGJjVRQYjz5wbJ6rkQfWJEo+fPT7vihwr41xgTortykUKy6g7lSHoHdsvXcAAjAVKQWhtAm1QJG7Nvv7p96fXMGSRpw9lUUFtAPSXJFJt9rCfi3Dj9LeTrvmwsAIWYMFEVnmXpUdLDftWCOHeoGjiRFjVlVQAdUzEjx2y9fltgr/lFN/Uj8I8y3/cjC2slYfgFdMDp9Utjmxt2h37oPKyZ2AySyMHRgaDuNAdmAj0+VUFt/1R74i45xxViDSwQzSCRk1BqA0qsilXXU2retm2KnBK+o5pJOSq9ZvpMDC6FkfWyoO3uMA5njGYaNmB0qjMh6lQWEZzQiUmqQ9pBhxZK928tAruFJbCxhom/Mqz+mvULMYUctUyuUST+mj0AnqO2tCo2JAN1u17O+P8OafLvGjaWNEHeukhqNEbGq/HscB8E9KJA3MLl3F71pUE7FqsszVtqdmNE9sOMyjEdJo40IwQKcpHkXbV5fHmTHH1RVGqq0YBdmXXdhGWgQSBSMwO/sKBUCjMho4QseX61kIKuWZvAAJFHck+bv3Bb5z0oBYAceV62KobsFVJrYi6xBFwyfeykYND6pNzXbdth37UfvxM+B/wD60g/FvogoPiWUWCGOONpV1OFX616W9Tu1BgC1K258m8KcxlZGAAblhW16g7l9V6hvswOrctZw+znp5pQoeWU6W1CggINEd9PsSMdR+idY6nnZfItVBHsSqg0fkRi7SNMTKebKgk3vcKQXoP0m0gkklaTkMelRIwWUg9RZRQdCR3Ismz2Nn0TLZRIwQiqoJ1EKKBNAX+QA/DAGTyMi0B0qKAHgAdgB7VhpjzjZVrCSMoPNfF+WIcTZr4vyxDhSE8oPMcIieQSsp5gAUMGdSVB1BTpYBhqN0b7nBkPCYmSUFBUuoSVa6gw6r0kbm+43xmO3zqxRM73QrYC2YmgqqPLEkAD3OOgom8rjMZ9MsVDyRrEE2DMeZ0dyO+saa9iCPN7KMxM0xikYxAvvFHICyopWyxo0ZaZd+w+Edyx1mOHGaOXmkiSdSrlT8CkEBEPsoJ38ksfOK9lYs3kwiOIZcshFNJtygL0mwCUA7dmC33AGI3akPJa3+1oMgobiVZc3wWPYxZfLkkkNqXTQ9+leqj42v3GOpshCZFiEQUhSwZPq9IJruhBFkduxr5YDynq9HNBSxq/qysi1t5BH6Q7gfuOFx9RFI5WjTVNZtZGYzErsNSolVpNgKdPfe7OEmzYKMBayqrFl5njcfGXgXYboxEdKPMhFEACw3bvd+gPSMeW+neBujSZvM8yMUx6SUkcs2okhCCLOyr3tvuxbvQTyPHLIzuytJSKzs4TQKbSWJNWQL86dX2gAeiaGl+bs3xQHglaqPa7BulaMZjLxmNFSJd4JJAABJJ7ADuTjT8agjC0+ouoZQgLsyns1KCQvzNDA3qaKMxJG5FM4YqRetUBZ722A2JJ27DzhVBMrh+WVUnsQQuoDSHbdT8CsO4PtjO1GqfHIIo22avmgPNOigDhucU2n49qUqsWYFggMFjBWxQI1Sdx33GKfKIoMzGSGRpGg0h1VWd1nV3+EsWNAEsxP34fxcBWTSxnmkSrFkJft8AX8iDgLiHClDWXl5QdTp1EIrowKC5LpXFrqBA1CttRrkMupe7a/bV5q+h78/UJj2NaLbalj4NFE0jRAoJElSgBsJN238gHcAja+9UBLwomCIRg6qLG6r4iSaAOw3wxkyFnv+BwtzOaiS7mQkEAhTqayLA0rZsgE41C5pyVlEynAXPG53mhMdFlYgMFIDAA3aliBqDAd/n5wtbgZOX5AZwvMEmjmMRt9kuRe56iwA6twPGJZ+LMBawSkHsWGm/wAZvzAxLwvjUbnS5ET12chVv2BaifxAxxs7OA5M7OcDgptwrNyRwoh+wAq3ROldl1EbE0PGCv75N7L+WNjhb/L88dDhLe4wfwoP8iQZfhp+nNmXVGA1GMb2GcIpJFUKCsBufj8VhbNwoQx8lTaM76QSSR/g0y7lid6AFDba/Jxc/70nuWGAszwFJBUlkXexKkHcbFSCNiR9xOAeBsLR1TGukDgSichxXWiHUbZVP5gH+eC/pDe+BYMkqVpFUKHyA2FYmAwB8F4E9UYsQIBO5xv6OvtiTHQGCpNpQ/Rl9sRPPpbQCLokDzQqz91kfmMDZnjqxPymuSUhmUKtDuNKsd9J0sCT7KT5AKPiPHZlHNCwWpZNgzals/aG6EEA6SQCQbI8KfNFG4Nccn5/wBIxG4iwFZTmT7DGvpZ9hjedlRImlJ6FUuSN9gL2rvhbkuKxykhb1KLZSCCpsqQT8NgiiAThrgQlG0zEevc439DHucd5b4fzxJjlLoCH+hj3OKp6nlnjzMYXePTcY5ZcGSm1k1KtFUAAsfaNbna54r3qSMS8vQ+h42Yg6Q46lKsCCR4Pv4wL2FzSAia5rCCUhPGM1+gP+jv/wDXxpeL5vyq/hl3/nPhaOK5jlB+YlloxXJ/TjDjs99zQ/DDDieZeCNmaaKxekGOtbVso+sskn2xnDTSHgD38lYdTGDRJW04pmR2jAH/ALv+f/8AoxtuK5r+rBP+g/8AycDQcUlaGaXXD9Vq+w1GlVu/M2stXyxJl85K8Ur8yNTHrNCJjYC6lO8nYjz8jjjdPI6qAzlG6Vjbs8Gj5oTP8SllYjMDRDGAzUuklmJCqAJHLEjYVVaj501d/TUPKyylqHMuSl3C6+oL7bKQNttsVPIcKM0ckkjB5mOlbXTGnLegdIs6iLGqzVmh3u4ZGlgjjuzGqKfF6VC2PyxbDEWDce5STTNd8I6Jh9KX5/ljMB41h1qfcVX/AFFnWM7tEpblIkbHvWq5X0rYs6eXe+9jbbBbpEixqiXHICnNUilD+7E31Gq2IsgbYH41lHVi0UhBlYWioGd2C0ShZgE6VFs2yhb+RrPCOK5iOPVpimjl3aNpNjq8KeWEBI2O1Md+5JxmGN4lc91Zqs546qsTsawAlX7L5YpHo1s7UbdqDMxsljS6QST4FfLAnD8vyoWM+kE6mlJOoUduo6QG6aBpQD7b7o/+UsapG0CSPKwb6qSZwI6HUG1FlNHba9/Iwsz3FZZir81hIroFi0AKjkmiUa9RrszFhdaawzrR6lND2nA5ATvOZ94srFExKzyqyqNdSxqdfLYj4tQUKP2rs7HEvDOFplgFqNV6VU11Fjdj2A7V+JxP6gKJnICR1MKkbbT9pYCb7NzCQCPf7sQ8QlBkRXMkahtQfYRttXLLG/is7bHp2PvzU5ftPFItOA1tjlNcKOIIObzFVJDEAWjKbuD8Qs7EhSGA7ggeGokcRzMykCOPUCCdVAi/ANuukedWOMnKnNZg5Z2UFwrFooyoAYg1Sk6R3NnSNhviWP4fi9/NPdnCs+XzasisCOpQe4PcA9xsfvG2JRKPcfniv8DIMbFf6Mu5j9tBrcfql9RHiiK2xx6hm+rWMf5VtJ/YALP+YAX/AF8bIfiysrO7aFDL6qK/VZePnhAtvJNoLWLH2GJseTV9+xvEnCPU6ZiYRENBMFZjBIATINgGikB0uq7k6d9xYFYTwZq0LmwvcWukgBRex3HUD38VgeXItLJA62WTMQNHpo6Kk0SkMO6tHZPisLbK4upwxwqHRNqwr28J9jjUUZ1C9hgsQKGZh3ar3J+HYUCaHc9q74hzZ2GHEKQisqcMMKuNcfEcKlL1S2EsaSgAYs7K9NShSaq7oVgiLvhRxuIjNxSNGCpQxpJ+izNdPtsDsBR/SHnASvc2MuYM+8/LlNjpzgCouCZuJl0xymVhu5Y3ISQDb7CzVD8sD8Nyx1yK1KyPrpJd3JLEu4G4DrotG8g1tifKKNSLIwEwDSFEPQCbQsAdwKetqBO9X2GM0GUDASB56CqrMpkYndECiq1MbJqyTZPtngBthvX1vz/VXV3rjiPDNc2XWMBSXcENZiFoz0Y7oaipOw7j7iJ+F5hHnDs2h9IRF1ElyyiV9RoFtOsaQe2587K+LZ14nSOJrkXqlkJs8xkKgAdgeXrI+yvTse2LL6LdHyqyKtFnew3xIVPL0X+qiKt+a+eNCKI7Gvd4qaU8gJzlvh/PEtYEzZ6vwwOswJIDAla1AGytixY8WN98FdKW6wmbLthHxDhrKLXfvXv2xPmYy6FQ7oT2ZT1DztjrKcViaXl81C5BIQMCdu+1+LwQchcA/CqfAEOgkBgNMI3Vl3WFFcbgdmBH4YOly9kG3UixasyGjRItSDRobfIYtWelRI2aRxGoBtyQoW9r1NsD7XiDK5/LuFCSxSWBpp0YsO17G2v3x1vwiguPiLnbrVchyKaWTQNL6tQ76i3xFid2J8k74iz2QYRTsS8rmF0HSNZAVqBKi5G3rUdzQ82TcXhFGgAfuwKJT74LtKQCMt6pDwHLMyMVBKmSQqaIBBINi/mT+WHcXDioLE7+2JOe3ucbSY2LO2Fh1NDUwgFxco8aww5I9hjWOUi2qk8TypaTlmclmhfeQooHXG32UAAdY3U7HYHasKMjwPLMzSNzI3Ej6XCkKe6lhqi01ZYCtqogDsL3kuBqyasyis7lW0ncRhbKJ863LeCSfFY59VcUOUybug00Ai6RspZgoavZQSa96GAbp3FnxuNqhz2C8YVDiyYnlliikI6WHNaNRqCnQ1OhU7MSAaPwntiXh2VlXMZdpI1flszh0Ot2RenUEIXZiwAa/iUsAaww4bwGXL5WIOUHNfUqGJTJGzAt1M1gnQOokXYr7nWUyIjDHd3bdmY2zEdgT4A7ACgPAxFKewd49F2LTseA6q98JN6jm58rmEkqUWOXXGQY9OogKrldbHXZU0ACDq3AwLwni7SRExOZVXoKy7rJVG0alYgqbGrY3uB3wE7zcpElRYg7lJi79QPTI5NCiXDNQB+WH+a4blBEZwoRNOrmQkrY8EcvZydh2N4skk07CAW7r5rv4wnNa6ueEueNm1FMtCgFaRJbajVkhbCqL2FjxgHiUkjQhmka0YLySiiLVfwtGPioWaJYEUd9jgziPD5JMtzYcwTFXMt/q5NK2TTgAXY+0vjvvjPTmQjeeHn8vW8WoAlgDIhjo0zkyP1nvfbsAMdMMUg3Q2NvN/bPVcc4tGc2rjkw/LTmVzNK69IpdVdVCzQvCbjEurMqv9XHf3mVtvyEX/Fixzw6VZjvpBYgA2aBND57Y84bMyROJpJ1lZkAkQsoYd2HK6gvSWIC0LB72BYSuAFHqp4GEuvuTKLKlQ/Nk5iEbhhtW+otZI3HfsPljlojmBDEiheb2EikBAqM+6jfbSBW3fuO+FfEoIpVRFM8isVflo5CaTb76hQBqwpI+VVixelc2j5gyOwV0VkWMnq1MRrNGjsFAHnqJqiLUxtuBKqe7a0q45SDRGiai2lVXU27NpAFn5mrwt9QcXTLprkurAAUWxJ8AfcCfwwXmeLxR1zHVL7aiBf3Wd8Ur1bmXzZCQgaA6lXfUgYhXU1sSR1bNpA6TucVPdQtRtbvICuGVnV1V1IZWAYEdiDuDhV6h4i7Srl45BHskjMBqf4jShb70C42YdJugOqm8D4++VflyqxVGNoGIMbEdRTcK6m9Wltt7FE1i7xfRs6UYHmFdR2LLp7BlkqqvUOhqverF441+9pARFhjdnhV7McdWNVGcRudb6TENLEKCe4ZWFqLsdJvb2CDiGS583MReXGNI0E9VoTqsrY6ms2dR3J32xdOP+jpJFjWCblxqWJSS3UdJVNFDUNOo9N12G1YRcQ4WctNoL6w68y9OkA6mDqosmh09yTvijTaaJxp/PmaTWzuafhKBzWWZwT9ouWcWLcM2pl16eljtThekgEAUMX3h3HsnHFAiOkSydMaMaa70kN3ptdgkndvJJx5++eZ70N02bc1oUDwg8/Njt9/bE0fpyVoVdQCJ5Fjpx1kONKTMfCg7Ba7URV1jRmhYQLNdApXPzQyV6PnJhrA7mt6309yNX6N+L74V558vA/PkEaSFWXXQ1uq0xUVu/il3Pau+OeHZNWl1RofqleOSQlS0sjMpcsy7ORov2Bk07aSAi9X5ZlzIYjUzRfVihYKMdQUk0Wtwb2oV3GMaU9mCUTI979qh4lxx5dmDKrXphSyzVvTlN3Puo6R51d8c5HgE6kzKxgJWMhFd1ahuVkVPAHZVI3u7u8McrFl0y4lUNplAuQ6uYdVAWQNSjYCgAPlvhzEvdrbqo0TsNq2H2fmPfGWZng7uvvhaYjbt2gYVNz8Uk+ZaTPqrqGP0WLfkqukFWUOoV5nJIOvdaqsHvw2MgkRpuPhKgKTQ06hRoiqsdt8HTJl4ZJea4+vUakbUQVBYWe9klqvbZVA7YSpxFVJ0yhtNx05YKyg2jg6T1UQCa3o9sUBz5c0f0S9oZhOuB8VeCue7csiSwzFgukFkZdRZltVI06j3Hthtw7jMM4HKkVjWrTdOB26l7ijsfbFJ4l6gUHSrITy2BY3pBk6DpHckLq+Q1AntRf+pXytjM5WeDnIwcxiQfXfpBQpsSMCRsCGuiCdJGhHG8sBPKjlALqCseN4hyWY5saSAEB1VgCNxYuj8xibScAp0xGMxEkuw+7GYNMtEzfdftXvjiYagAVDDbY9gRuO/aiAcUtOJUOjiRC/rNA9fi6X+/DFXzNf40SPcRRg/nRH7sAdbEObHyT/AMO48InjJ1ZmNe/LjLH73OkH8kP54jnnCCz7gADcsT2CjyT7Y4gy5UszOzu1WzVdDsBQAAFnsPJxFBmTBMXeMyqfhYbvEKohVJog+602++rGY9zNRPZNDxVQBjZQFlQ5/guZ1MVEX1wQODKyPHQokECtgW6xZtl2pd1fraNIcrlxUazMwDCK1R+WLIIXTdHRXbeuwxc8pxnLy/BJG3e1JAkB/WVqYfiMZnuFxTtG8iB3jOoUw6Tt86bcDv5APgY34YYo8tHsLOlc9woqmZ70tIMqXVFgVTEwid2JYoUFnSdOs7gWG1Gidzsdw3ggotOqMzADSRqRFFkKLG5s2W8n2AAwyzOZM8o3uOI0PZpOzN89Pwg++r5Yjlz4GoKC7L8QWtKeetzSptvubrwcY2pkcT2EV118Sr4hTdzlXvVcnKi5KzTRxsjNSuSSQVREUm20lnFqDWy9t8efz8FkjjV2VTCR/SIQyE+AWHw/cwHj54vXq/KNLl1zDUVicUa+rbWQPqtYt6Kj6xgA1nT2w+ynC2ykCDRqgKKW0izGSo16h3ZCbOruOx23w50UrYgSLPvhO02r7F/w8Hnx9++5UH0tn6n62pViehewClWPn2B+Q3rBxgWTIxHQOZIFUHcG2O+43O198Feov7n6TKZcoVDEFgljltYO8Z7ITfb4fu74Y+j+ERs0jvGA0boqqwoxlV76fDEFTe/mj5xOypCKPHPv5o9ZJELewVfTuwiI4GUTBK5qs0alt6CACIb+NGk17sT5ON5aEB9T7yEAaiNJ076QwB06t23Ue/4l8YqKVZCQFkpHs9mH9G33V0n26D2Bxxl80Hsbhl+JD8S/ePY+CNjjkwIcfFJgcHMCW8e4UkwB3WRdIDBboM2lQ/a1LHbe+5HnFcCTZV0lVlVt9DqdSsB3DDYshvdT/Gjiz5kxx5gHQxlkXuNTABNlJUGl2cgPQ8i8V71hGwzCGxpZAFHtpJ1AD8Qf/wCY808V78kZHevQvT/qQZyF30GMqwQgsDvSk1W4WyQL71eFfrTh6SQamsMjKAQa2d0V1PuCMS+i8mqZEOB1SszMffSxRa+VJ29yffHPF5NaiJiAJjy7Y0q9LMST4ICGvnpxqRE7g5ZEpp1BK/TPC45Wcyb8pgFjoaKoFWYfa3BodhXY4s/EaMbDQJCRQQiwzfZu9gLokntV4rfBuGiJy6SO4KBSWqpCKJcbAgXYX3BJ8jDsO2Hah3aSF1qcP24TPgOvkjWqruQoUaQFGy9P2Se9eLA73iL1NwY5mEIui1dH6xsdJ3FgErY8gH2IIJGCOHS9NebwY8gUWxCj3JofvwilUx3UKqZ6MxxmLMsFBACzKNMd7EbnaNwR2agaseQA+Jylkh1TJfNAPKcxqVYMPsvq2796BokUDhrxriKzOIo2V0QCSTSwILb8pCRYqwXI/VT3xVs3HE0ugaoXYDWvYnUWLUDasojjc2tiyl+RjLka0S7W9Mnwx68Kj8QeCFviU6wyrqdiS6lWJ1K8UiqrsW+FfrVDFRsKFCicH5Yq2rXmBE3MKKraaICo19RBrS4J3wjy08brl+fMWWMPWlHLqjAbSyECglBSVBO+5qzgV5ZesqpYi1QkOykxsq05VB3VRR0j4R88XtdIINkdgjP1IxjyPqmAhxVgkz8SkL9IDH9WJ2v5AqxU72LBIsEXthbnc3IxR4QpdZGiGsFQVZQ10TY+FTV/xwF9EZz1LMLRUfQjBSQoLEawCpYgKGFHp327kHLumWctqVgyOCfiFCNSdia3DV8sU6R85d/kJquor9AuuACv3pbiUZy2Xj5iGTlLahgW2G+12B9+Hl48o4NmgYYhJSiumRaDRtZA1XY3NUSKurHY4u3DfUJUiPMbXemTYRmuwLM5Os/o191+Imalr3lhwbPz8v2S5NO5g3dFYcZjlWsWNwcZilTqj5v0s8q6XzMhWwd1Q9jY+z74Mg4pBF9SHNxCj0sQoUeTVUANze3nBmc4jFDXNkRLutRAuu/5X+/AuRmy0vNhlVJFd+YnY2GRAzRkb/EDZU7YzoGv1jw2UkijSuleIhYVRzPq7VLqld0iDBwikqyqp2UgEamYjdiaALChW8//AC4zMzgQZW0N1ayOSLHVa0tUfF9xvvgr1B/c9jRHzGXkvQDIUkJLdI1dLeaA2Dg/fgiH0ZxA7nNInx6QrHp1kM1aYx3YXW42HzuqXRvLwGNAA77r6Ak2gdrWAHa0n0/cfUpMk+YklD5hF0B2CrIAqtp1KyVoa2sX7ivxwdlOJ5HfmiDLuNJXSdLbizuArKwOxwRL/cokl/ps5d96Qtd993fYXvXbfBeW/uU5GFdUjzSBbJtwooDf4AD2+eGnQlzrc4DwaKH1Nn5hdinj2XJYPr68D0JW1kWhoPNikC/RwraYidgyNpILsQCVDMAxBXY1dk4TwiF41csJVG6rpCRIQTdRDZWB/TtgR3GEnCsiGyUUbCgY12GxW+pQD3BWxR72oPfE2XzrIHYkCZFJnU0q5iMCuchJ0rIB3+fSdirBehlabj6j6j90udp/N0+ysWZyKZmMpKLBo6dxW9qbBBv5jBSMbrbb27D2A+eF8HFEljEyyLya1a60hQAS2rUemqog9sKpc6+Y2UvHBvuemWX5nsY0+WzHzQ2Ns0zIm7nFKYwvNBccY5Su30Unn31IguLV/nfEZ9yp1fJu2AuMZvQ0bIPr+kEg9KoSf6bazGW2G12bFUTg6V0gj2UAKDpUbFjRIVQO5NeMV+bKa2WGUyXIpkbl3qklsGrFkKgXYHpPSPs1jF7XtZRJtry5Kt2BrdpypuMcQLUJZMulA9OlnJDDSQRrFg9u3nC9MyqOYJwszIUEQAuU6hemmOyqNy5bt33FkxeGo5qIcudCWZGBt9LC1kfcSdWkhtTaW0nttiCF1mfWg09ubLVEKh3j1fpWtGuwBvxjQY2LUXQog570xjWgfCsh4qiAEQ8kF2VizIq6gSp5pXUwo73Xm+2EPHMzKZ5lkfUqOOlB0dAVkC2NR6jd/a2+7DYZpjDmZNO5t9NXRMUZ7eaO/wB4OKfLmJEluMOHDgqCuvU40KuzWSdRBIPkAV3xGANzmAdavwXdpObHkcL2rgvDzFlYYe7Ii6/2ju//ABE4ll4bq7qD99HE3DA2ga610uqu2quqvld4MxcFkEbslLV4d8sBcbyU/LPJADee2oj2SwVBPaz2+eH+NEY9S5sAXluaDHXckzBemRDKxeFvNhG0svzAPbyLAm4W8VhXSPUd0fSCJPOxN03yHfuPYWf1JwTWyyIxSRRsw3NXZUAsE6iBdg/hsRUHypOsGOmG8kQsqfJeAkDVudwOx7b0Wx9Zp39XEt88jz9+ecrW0k8T/gIAKOj4oY5ZUEWqyr2rBekroUUR4KHce+OM/wARMi1JBFpFm5X1Ae5FKK286hiHJtFIVWdVf+rkIBDX2BPhv3N9+2Gf/J6Ab8pPyv8AjhbZoImjewkjxwlTaB75CWuoHw/lVvOCTUgYhY1GhDGCoSyppgbLBiAN2J8++GnDlBhjKsNIiAIB2shDdjyKI/1jiKPJ1LyCNSjrVT9tLpIz/wA6VjP6rA4feoODLByRCitmG1NKwpTIKq2rYLrrSK2CkDa8fTQzxNiDhhvPlaggjka9zH83Xp1QUCUQw8fLvvfn8sBcUATKyAWdMZqzZOkefntjqSKT7c0UQ9h1N+Gogf8ACcSf3njYUyZjMX+kr6T+eiPC3f8AJRf/ADBd5DHqaV/ZbfzEDzKF4TkOblgyqEcNKuk/CVEj0j+CADV+PusHvJ57lgpIpaEbMG3eHzTfpJ5DDcCiLG4d5TLSqAqQKijsGkAr8EVv441L6flkbUzxK1VaxuxrvRuQXv8AL398YXYSvc5xbVknnjKf+LhaA0lc/QZDuM5mgDuAJQQB4okEkfjjMEL6dcD/ABl/wjjr8NsZh/Z6n/f36KfttN3fRTcY4MmYQK9gg2rDuD/MHyDsaxXY/TE8cqqNDQlrez4FfYP2zudYN37DFxxTs3wuXM8RDMGSOJgQbrpTddP7T2SR9nbC9NNIGOZu+Grzn08fJPMDXnd1Huk3zfDZgjqj6lZWXTISatSOlx1eftavwwdDxfMBQOSt0O8nnz2jODMbx5n/ACGoaK3X55SjpYibr0Vdz/Hs7zQnLYKf6pNW3R/lH6QSC4rSK0g3RxzmuHT5grYeNeoPrmZiyspUjQhCXuDd+PN1ix43hMmqlebLj6kD0FBE2Bjeir83qbLZUcppS7IApCguwoV1HsD95GF+W9W5XOzpC0Ld9SlivdRrFhWJogfMbCxhofRWTLl+Qtn5tp9/hvT59sMspwyKL+jjRP2VA/gMDuYBi7T/AIa49+iEzuSiVtTFgHZAUXURI43j1IoOthVg/Le6FGLm72WKdj4+pdf3uFX8zgfjb6EST+qkikP3K66v+HVi4SeAO+LNNp2zst5OMKWWQsdQ6qrZr00+Y0mQiALdEMWk3Kkg0QgB0i/i/DBp4cuThnmjYvIEJDSm6CBmCkqASLJPub+7D4RjAfFeFrNFJGenmKVJFXv+4/jjUZCIx8IUrnl3JXmmWl0u8jvMJnZkCihrJYs4HdAdT2TYICWKHfiCSsuIzE8GXEjq5a9KrqYqgJ3YMdiw26gLOra/cR4UiZFkWwI1MikkswdDzNRJ3JLDf3s4Eny6yxlGW0daI+RxA97tIQeb5/VVxO3XXRU3hOTkmlKo5iLq0khrX8ROgaSaDDWtHbtvY2w29Lek5crMXeVHXQUAUHUbZWsk1Xw9t7J74m9KcPeOXMmQ2wZEB/SQLat+Iq/1lYeMWPBxNFBx5OfVSTykuI6IvKDY/fifEWVHT+eJcUBKHCzGYzGY6uoTOruPuxXeM8D5hDoSsi2VIrVdbAFjpAPY+42OLHnO4wPgT3JR5sKgTZV3JqCXU2oSoFPL1eXjdtKlWPzB7Ggbt3kMrmyoVljvtqdyTXiwi0TXfcXix6cdINx9+JfwsXUWqzrJiALSZvS0xdJedEXQjYxEKQGV6J5hYdSKb+XbDCL0rCaMi62oA7sqUL0hYw2lVF0Bv87JJLrGYqDWhuwDCWXOJsnKHy3D44/gRE/ZUL/AY1m02H34JxFmR0/lgigIwgdON4zGYBKWYzG6xrHl1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hQSERUUExQVFRQWGRcXFxgYGBwZFxcbGhsYGBYcGBwaHCYeGBwjGRccIC8gIycpLCwtGB4xNTEqNSYrLCoBCQoKDgwOGg8PGi8kHyQpLCwqNiwvLCwpKSwqKiwsMSwqKjQsLCosMCwsLCwsLywsLCktLCwsLCwpLCwsLCwsKf/AABEIANAA8gMBIgACEQEDEQH/xAAbAAACAgMBAAAAAAAAAAAAAAAEBQMGAAECB//EAFEQAAICAAQFAgIGBgMLCQkBAAECAxEABBIhBRMiMUEGUTJhFCNCcYGRUmJyobHBM1PRBxUkNENjc4KSk6IWg5Sys8PS4eJkdLTC09Tk8PFE/8QAGgEAAwEBAQEAAAAAAAAAAAAAAgMEBQEABv/EADQRAAEEAQMBBgQGAgIDAAAAAAEAAgMRIQQSMUETUWFxkfAigaGxFDLB0eHxI1IFMxVCQ//aAAwDAQACEQMRAD8A9J40agk+7+YwuyaO8hULaK0EjWQNREEGhR9x6ya+yo+1tnFstmHifWQiBdWmOxdE9LMepqIBNBQQa37YYcFiAeQlQSDFvW9GCGwD4HT+7EGh0bo21KOt+iOaUOy1NYcoQvSNhsN/7ca4D/lx/nn/AHqh/niPNeqcvHsXW/YHUfyW8Q+muJLI+YADrcnMXUpAZCqKCp7EakYbHGk4kpLQAg+JH65//eof/hxgvHHGcvThgGGrMxkkkUdMRFr7ChW/kHxiTEz+UL+Vte4xx6a/xPL/AOiT+Ax2O+F/DuJrl+HwO2/1UYUdixK2B8tgSSewBPjALzE/xmKLm/UGZZuqbk9hy40QUW3XmPOCEJBFLu24tVusTenvWBQOma5hIkkuVmRtK6qXWqqpRR2sLXk0DjxYatdLgDVq6YzGYzALqzGYzGY8vLMJMy3+EzfKOH/vjh3hBP8A4xmf2IR/wOf54n1X/Ufl90+D86o3Cv6Jfx/jgvAvCV+qUff/ABODQMaTPyhAeVipeJkyxONx5RQRKSw0grQJptRAAKjudVV53+ZwYnDmEQkYuZbOoJIgji76l+sOlgtAHVe4sAWcTajVsgIDrJPQc+fkiawu4QBhOoijsAbrpN2KB9xW4+Yxw8dYMnleOzJz1W61vFHJHuLBPJpgvfcWB5rbAn0sSa0UpzFH2TrQ38LKdtS/LY/mCew6pkp2iwfEewvOYWqPGYzR2Hc+/vjsL+P8P/PFSBcqt9sax0x+d/IbDGvyx5eWsZjZONY8vLMZjMZjy8sxmMxmPLysnEs25VlmnggWiGVfrJa/ZF1/+9sdZrh6SPSK83RDqLOIoT0UhoAyElRZAFdheGPHOGrFk5giqq6G2QBR+7EXBu7f6PLf9lhlWeUu6HCUycQyuXnWCTMQZeXRrCImlyu/+Vk1k/CdlpjWIp8jPIWMbSQ6nDpI7M0ulVVdEis3wMS7BDqrVuFONPwpJ8wZp4xK0MsiRsaZSpJHSukldF6a7FgTZ74o+U9P8ZyWdBhd8zlmcWGkGkoTuGWRrjYL5HavwxmT6ncSyMgEd/VVxxVTnZtWPJcUfKskWZJeCMlWItyCiHSziiWuMhCLFAKd7OL8CDsPAHg1R3FGqO3t2xWPUObhbLSl76RbLVSDatx8xtfY+Dg/0hnHbLIr8xiOYOYx1A6XKhbPUCB2BB2Hc4HTzOkFO5CHUxBuQm2KtxAkZPh58aVv2/ogd/8AVDfvxaJWoE+wP8MLRwf6Rw7LptqEcLLd6b5YDKa3AZGZbHbVfjFINKViqcTtIrCRWiQvJzpJNABstrolviMnTuNu9dsTtqV2YASIzuo0/ENLXp0nuACdkBvSWPc4zP5SZGBlSRaJZmKGSN20ldTcoHQ1Gyyhgx30oSbJ9N+nEnAlEiLGGdCIdVuBa0WYAqpBsdNgEUReG3GG7a5631UzoXWrR6TYnJwXfw7X30gkJf8AqBcNsRpSgAAAAAADsANgB8gMKn9XZcGgXb5pGzKfuYCm+8bYRRKruk5xmAeF8aizAYxEnQ2lrUqQavyN+/j5+2DrxxeWYQZr+mzP7ER/4HH8sP8ACHOj67Mf6OP/AKsmJtV/1n5fdPg/OqPwz+jH4/xOCzIBZJAA3JOwAGBeGn6sfe38TgoY0mflHkgdyp8xmSREqabd1YMSNP1ZWQAWQGLVsLG2o71RZcg5dFjlmRYjzZJJCgBjCkyuEuw27bFlJABO5GFUk9Jv2DRk/cJEJ/cMWaRC+YILAxxqpKaVNu2qiSwJFAWNNd/OM/VU2UOIvCoiy0gII8VBiCSxzsJCI1bSF5mslYzasDGWGndglE+O2AIsqIYtGkIyWH3vqXYkt52A39q7VWDvUHFQiuskMrChpKKWV7qutf6Jg/lqrYgnwoij5cSR3ZVQCbJLN9okncktZs++D0YBt1V9lybplRcwMAVIIO4I3B+440cbJxrF6nWYy8ZjMeXlmN41jAceXlmMxhOMx5eWYzGY1jy8r/6lzOrKzAbdBwhzOdkh6o01ALldW+nYoVXyBRY73dDejWHPHc2iZWUMQCVNWQL/ADwtM+5iMLTiaHLkALakBWHUx2Xcd8G7GBhA3IyosnnQrG9kkkYrf2JGNyQv+i2u2W/iDbdhfc/FAQyIG5tsgWtwewYk7BaprPj3O2EnFyEmjh1xosobmKJA3LjTSSjFrDAlq0n4dipF1gvKO2mNpZDJEg3IGicKwBV2YG7CEWF0kgk3fTjB1EbO1yaJ57vP5qxmoDRtK74lllcRxOolmBW2BaMKWB7sNRTVRpd7AJ8Yd8Hh5eXjj0lSi6SKAsrsW2J+I9V3Z1b73iCTKJEAkahV+mCgPnDdk+Sfc98MLxfHCIhSmnlLytS9j9x/hjfp9v8ABMuf8zF/1FxhF4QZzLu/C8sA1AJl9Y1MutSAmkld61MrEdiFIPfBHi0pmcKXjXrlUJjgGp62lIJiXvRAUFpVsVqUab2LYruR9VSZcFECSBmuqbXZ7kAKoOwHTd32AG2FfEeJOdKuocEBgGmlYDdhsNq+DxjrLZso7BIaIYJYllRjZYdtiPh7HACR2zdt+oVYiBNWivUXqp53bLmkTcGnVQ+liG5gc2FOk1He4Nk70Ez5gWYwaOkm0ddh22PPAse1Ya5TiRmZV5YJa/inmNVqH/yHBE0YVWbRBSgt/TSkmgT/ACxL+KLTR5T+wZXCFjQlFeFm5jiNk0MQp06SquUYKFCbFU2QHdwelvR/T/EmnhWRgoLFvgJKEBiAVJAJBr2xTOHZNmLcwjTrqgWYsBWlWZ99A8J2sm/bFr9KH/B0/wBf/tHw2KYyOcO5InbQBTvCHPf02Y/0UX8JsF+os3NHDeXTU5YA+Sqm7ZQAdR7AWCN7NgVimzqWstkHcn4mZptbn9YiLq/l2AA2xzUAubtAJQw0DuJS3ISgRAkgd+5A84nTMKezKfuYH+BxPRGgx5BoinwtGsiMNip3EF0QSN++NNqkkPOiIAQszyamKRqatFeJVaQs+lfILE71WKI5nEBuw39F5zW87ghc0+pJFQa2EbswBFqoXdj7VY++xixZ7i8eXkVyzM0yikQqUfSvS7MwGjY+9HbucDBUVIk+jaVi5zalGmMaVY8tCpuXrUI2sUxSz3XEfEeGfRRtUtLFK6Ml6ipEOpm3LENKWAr7Ne1Nng3i+68d6COXbjvUWd4s0xBcoqA2qKbFjsXY1rI8bADvuaOBjOD9ofmMGSZplBZshGoUEk8ltgNyT9XthHN/dDhIasnEx6dDEKFO25IKahv2Hke2JmTOaNrY/qnFodncjfpC/pL/ALQ/txvnr+kv5j+3C2Li3EJBrTKRCPv/AIuoSve3YEj53htwTjE0wb/AYg0baHqOuod9iRVbbWe433ww6h/Rt+R/hDsHUqMTL+kv5jGjmF/SX/aH9uJMxwzMszNyE3N0YA9dthcwFfh+eCMhlszEpUZdWtiwJiXpvwo5oofLHTOQ2w3Pz/ZCGtv8w+n7pd9NJPQhcdrBUCx3qzv94xp824FmJgP20/8AFufljmL0tmB2RvP2EHckmh9Iqt8C8U4C6BXnflAMALjDM5a10qscpLbN7UPOGdq2uvof2XKs0CPUIzLcTjdQ2pVvwzKGHgg0e94k+mJ+mn+0v9uIMt6meFdBy6IimlJiNt8xrkW7797u7w2yvqCSQLoWE6roaIw1jcjScyCCPmMT/inE4Z9f4TTEByUB9Nj/AKxP9tf7cZh9rzf9RH/sR/8A3ONY9+Jk/wBPr/CHaz/b36o2fhmlHdIQaVmLZhtRNAneKM03b7bXgrIucyqc46hyYm0Laxks0gJKg9XwDYkge2GGfA5Ul9tD3/sn8sVbg0sckKMQSTJFHrQ7pHoDlAVNjVrfYeGPmsaTgGlTAlwKa8aMdplyqIpBYgqACoO6R+LJ+Kuy/tDCrP5iRJGKorc0xIpZwF1G16hRYi2HYdsLuIcM5mcnjiVpdMmlY13VQFU07tYVQxIC7AV2OMPprk/WAiZomDShAqRxBTqYLK2zyAgDT3O4IWwRBq9H2zu0LumBX8jlMDAKBKcZbikQhhXX8E0RJkBXYQBGJJ6dntdie344fg4rWQilm1kx6I33VHLOilrLuIjQZ2v7QCirAazdigi0qF9gB+QrDCbAJSpKvCkXvhOhvh0HzXK/9eLDOTMhWVd2dvhRd2Pz+Q/WNAe+FMLSLkoQ8JVVECl9aEdMkYurvuMA4HaV2MZHmqNm+GOz7yZY6A0QAdjahmsk0KY2QQO1dziKWAguTJlwC4fQsirVMXChi1gdR3IP78S8SlnY8sLKiIZARpca21tuQFoqB2vY3ftgRFbq1A/a/V7qoGxr2PjE8ZdtouAHyVxIBxyuxGNrkh7dlkRASBTFrvX37n37e/L5EFW64OoOATNEBuPPQdh/LHAJ3pTe/lPIiA+1+q3viTqCnZyKfbba/YhuqwOw/nhrXbRhw+iB8YeQXC/VXTIJWoGrDkGu2wUGvlth/wClv8Wi/Z/mcIOHA1vsdW49jtf78N/TWdIy0VQzMNPdUBBonsdW4xFohb3++9FqRhqsLLeIjlhgX+/H+YzP+6/9WMHGP/Z8z/uv/VjR2uUlIr6KMIc5kSc+goGMxJK3yaGR+WpHsXkD/fEcNP78f5jM/wC6/wDVin8Y9Q5pc5KYYiBoiUCRFBoaz2MgO7M35DDYg7dwuFuE64nkFhEYSOaRS6LpDhlRdauyqHYUWKAAC/wxriiF8zygp+vgABI2QJJcpb2IWRaHcmh71XpPUmeZL0LzVe0GmPlCrAJPNLXRP44P9P8AEc1Jm+ZOhZY4nUCJQ28rLV12/ovc4pfua0mihAtNvXGcXL5KZ6BZhy1BFjVIdO4OxAFmj7YpP9zfgqdWZdo20rSrszR9iWbyjUCK7/Fi+eoMmmcgaGSHMgGiCIwGVlNqRZr/AMiceVF4sjmUMEk0pUsGLLoAKsoI0q311DVsxC3R8YzpGOezaOSrNMwl1NFr03LSmSANEykMCUJUrSkmukEbgbDcfOsdZWMxvFdfW6UkUEkaxGSrKTuT0aTfcUTuMVzK+t8mqtISUkJ3QEgOzeVDEKCfJavNk98Q5f1QXz+XkpzCokLEKzKOki40G9LYBkq21tVLVxwQSh5NUBzf2VEjNzSK4+iuHGp2jKJGF1vdMxpVoqPbqJLAAfPAKzZlN5Gy5FgCwwsnYCxQX76OOpsxrnkB1RuWUxCRCutFUGlDi61ltWnqFg7WMRQcSfSvMFksdIRCSyqvUCHrTTHv7AfPC55JRIdpI9+SXHDGWZCa8NzPMd0aPQyhW+MNsdt9gRuD47fOxhBxPPGZVkVSEDjk1WokkqJXYghARekVtqBO5Gkvh3EFfMLOpflCKrEbsH10xC6UPYhbOruCK7nCXgPGaVI3XQCBySTepaBUE0OoA1867C6w4vl7IF3PXy/rlAxkQlr0TpxrAsKV+0GGrx2HjvW+/Y4rXGuFwo8MsS7CZC5UFlRUYF22vRpUHt8/OG+d4poJAeMH9ks4+8agt/NiPuxzwKGOWrgmaBA23KY8yUnr1hQN13sEUS+2wwmFji4EKmV7QCDyrwIAdx2PbGYF/vqP6rMf7l/7MZjTorMpEQ8CBOqZucfAIqNf2U3BPzbUfmMC8YyGUsBk+tI6FiBEuxJBXRRWjfWaAs7iziDiXqJ/hUNGSLCABsww99LdEC/rSH8AcAQ8PZwddKrbtGrMdZ95pD1zGtq2X5HFBdS4SGrlZrQxxgabNojkoCdyZ5h1StZ3RDudmJ74Ig4bdazrK/CKConty4x0pXvufngHiPGuTKkEUJlkK6tIIjRE3As0a3FUB/IFJn8hmJ2H0vM8pG2EUHTHZNBC7ENIx/Z/LE0k7RyUTIpJOMBW0cVh5gj5sZkOwUMC1/h2/HHau0gLKRFCPimcd/8ARq3f9ttvYNik5j0vlIACNXMWnS3J3UjTYrSF1UNxhvneJyMsqT0WREkXSWCaHfRM1arWRSTvZpSukDcYUydhs+ymO02xMJuMRRHlKXQNWoqCc1N82+1GP+PfYIN8L52VwViysqKpXyQOllYjSW09h4LG8NctCInCKDRUkUuw0katT9yzFgd++k/PBM0tK2xYqCdK/EdjsN+58YzpNZK84wFY3TsHKpGY4nOGY82Ub7pqcMNT2O9BehqAvxiCPj0pr62W9iblIA6QQLvyT+Xzw/8AUWSH0ZHsh00dUhBcqTZVrI1kGjpuyVobnfXA+BfR5JGl6+VHzUVF7E6lJUUCXCx0Pm3ucU6dzAzcRdeSXL+bbxYQcQzjjUfpWnshQ7EbmyCSxO4HUKFbX3xGvF5YX0GWWM9ysx1dvbmHWLu9jRo9ji2cGnURLTFgweQsWDVbWbIPuaFX2xtMwyM5nKhC6rFddzq/2b6QBtuD77oe0OJPv0TWuqhSqsPGCsn1ijTIxYOhLCzuQVqwK3savN++LN6c4OvIQFp1NbqJ5VAsk/CHpfuHbFd9VZIQuGjJBctMBR6GXqZgaoqzGiCR8Zq7oXLIS0oIHcA/mLxRpWhtnqptS420dFJ/eJP6zM/9Jm/8eIczwkCgJcz/ANIk/m14PGa+WOzBq3O2K9x71Nd8JOeFj+tzP/SJf5NiucXyvLzXxO2uJTbuzm0dwaLEmqYbfPF1zCKgsk48+9Y+pEEyBFZ2i1hzsEAYA6Sx2LWFNC6s+dsUaZ5bIHOOEs2fhUDyPzwuqk06yNIs71Vnx52F/PFl9J8OEnPcvKvWqDRIyDpQMfhO+7489PqcNLrVa6Ao1GlJ1EnS3ZqFX2r2OLb6G9YKNUDpUjM8gIYFWG115FKB3/PxizVTNcza05tea0t+Iq1z8OAJ+tzFD/Pv+PnHlHGcpFlTGqHmI7B0mZWBCJsEC0NYLMG1qeoAbbC/YzCJlJugwIPuLFHFPzvAJ8vFpIWWCNa+ESAKoqzG5V12HZXYewxkOc5pDquldpZNjrJx915jxNld71AgJ39yFb33u/fDX0sZJ8zDFZVV1AlQbC6T8RvsTpHj2wfm+F5R2FoiE+FmaAkbj4JkIHYi1PjFmyWbiihZMvA0bEGmQJINVUGJjcs1fPfHZ9eNm1rTZ76x4rWfOxzS0DohkyMk0gEkqyM6s0bSoJB8ZXSwL3GoBSig3Js6qrGZfhshkQ2sci26iONpHUK7I1sXRNLGNhp3sfOsYkgAZVhWNW2IMb7UoXZjlCw7XeruScTDidHVqQNTqSGkUENI8gFPlm7GQi8cdqB2dBwJ8QaWUGuvigu4Yn5LRrK+hY1emLp0l5BJGQJSi1y2TsRv8sIpMorBY/FQhh309bso32tY9Iv2rvixZTicWolyiroCBV5klnXI7sxMS7kyHavf7sLeJ5QAXlnZgCCIzHLtX6DaDpH6pBHtWIpJi59dMV3JU8Jc0bP5Q/CxGIxrDk+yhgKoad1AB28knDj0Fl2fmo8k66TdCUqCbYOVAPbZbO9MWFnCKNCAnMYIUULsApNDwZ2Xf58snDXh2aaQRrlkFLKrF11SkHUrSlpSFRbUm6LWDQG4wUTy1+Ov0SooHNsvxhXX+8a/12Z/37/241gw5tfnjMX7z3r1hJstkVjBCirJY+Sx92JNsfmThDmvXMMeZELaxTFHIUaUZtOgMSbJF912NirxYBK0jFIQGYbMxvlx/tEfE36g39yo3xUPUno2SPNq0BZnfrpdBLMdpCyEjQptrYdIsAbnHXbqsL0DGEntL4x5prm+FyLM2blRlQoEBLAcuM7jWo+GmvU17WD2HTzEDEK0vKhJZWB1vub6rNt8mF7Vt5K7iPEZomihkbQFUskcqdCBPIZZNE1FlUauwANXvgTL5utbRydzTUoKXQvSiUAeruvnveMvVyxtd1vrgrU00Ty3FV0yn7ZhDTuhUg0mtRrJ/UXdr+Q3PtjcqLHbZiB3eZeiNSoKJEwk3OofWajrpbrSo7jFWi4kIJRoZw4WxIrh3JJ0lWDE3uV2II37CsXGPi8eYjUZmOYTROwPJSQ0RamnQUAy91DGvewCO6ZzSC7juvj33oNS0tO3nvrlCZPixJEavHIUXSyiQCRxQ0Ohuja7kEggkixW8UEKZfrEco0jTqmaOONQavUwPV270xOFnEeEML0RSPDqd356RqVU6nY6mm3NnuVG297YilglliEhRp44wzJqkhdVKqbOzWWA2s2cOOnju2vFHn3/AEpvxEgu2Hw99EfkeIKwjSApLynDtblS56jr7MY4lPYt3IUdh1OeH54ZgJckceZDSItEb05UjQWt0YIL37qaIIxW/TmXcys00TylEXSNCxgazZLJIy6qMfT3q284WZ5GXPmXSU0TxaUB+sVQY6VVQlexNAHe/nh/ZhrixhDu+iPmbtDD/nG9/wAOCRg9OBwr3neMypzLEScijK7Pqj3FqBVMCQb6gK273eFWY4hG7wzz5tDEimT6OiajqZTRfQWLaQxrYCxeF/EpaBWSDmWzuZHSeMEM5epFUAE6yGA1FRvVeU2QQ6VT6oLaqyxEnpZwGC38PSaF2e2OMga6yP0VsMZeNzjgD7K08W4Rmp2Z+UArqFjuRelCL6h+kSxJqx2AJq8WnLBtK6tOqhem9N+dN719+DHgsALQUCh9w2H8MQ5jKvoaqvS1b+aNfvx5rA3hZsj3Pq+iVP6hTWFQBibolwuqu+jYlhe11XerwLxP+6GsTwDlOI5CVeRhapQNhStqxsA9+wP4B5PQwQoerlR7jyh7V4NG69r8XjjieQSeKWFgFjq9YrZrYsa8FSLN97PzxONSQeFaNM0DCu30cMoR21uoXUdgSa+IgbLdE12xWeIf3PsqztIYlZmYs16qJO5JF1v92D/SnHDPlYm6SVJikbfq0Cg6UDYbZqPhjvtilervWpkzASOEkRu0emUa0duYAGVFYHV0kAG7DVQs40RnhQOaLyaVqk9PqyctkjMfhSo0/gKoY54f6WhhNxxxoT3KqAfz743wKBIxvKruxILKpSHY6SIxXLADKexu9WHkcWoWpUj3BBH7sAS5K7IBEZOMKgAwu9UzD6LMti2XSP8AWIX+eGKSBRR74U8Y4SsyMqyaS1EEqWAIIYbbWLA2vHOU26qlS+I8KeXliME1zElsdNLNOEKnsWAZrX2K4sksUMgBkysQNdiqt2sDfTfasRENlxFGfrpJHa9AC/Exd30s1iNdW5s0K8kAymUMHbsIjpcsCgU7HctQqiDfbfDBlgaeiTJI8k0lPHOHRcr6qEI5ZAChddr6h0nbpB8d6HnAPCsm3PAmVgBGF0iWQhmCqS+zbAnVv2B29rtQybkWASD2I7HAWdnMTAOAikWGd9Ck3RHY7iwfuPyOBeWMaS6qQtfKcC0SOGwVvE5/56X/AMeEeV4fFJnELZcCIRaihdpOuyKkDjYjUDVEHRsTh7HlZWA64lH6qtIfzJUfuxhh7gZmytFhoQkDv2B2uj3xnf8AlNGw0HegKqEeoIylvASkGbnYZdY45WpAgAMYXVu6hAAGq7DH4h3vEvoaUfR6ve42/wBqGE4C4V6h5zrECW17B2GirTVugJ3B3220m7NHDj096ZkiX6zSNowArah0RrHdkDvpuq2xe87iD4ft0QneAQRnH6p1WNYm+jN7YzAIKKjGaLARZQKsa9JlroX3Ea/5Rr8/CD3JIK4IyeQWK6ssxt3Y27nxqPy8AUB4AxKrqBQIAH5DG+YPf8sNc601JfUXEo0aKMrE0r6ihlA0IF0hjvuTbABQQW9wATio5nLpHI7SAzEyfA4br1HU7oq1GF3IUENdAXuMXPinDFzBGtWBFhWFhgDV/IjYbEEbdsed5TMyBwsYC6moaWeA3zVhAYJaE2250eDtiOeKSQW3gV3d9fwnRSNGOqbep83yJYgqAxaGbljoVnVhpI0jcjY0bHbbzibP5maHKpy75kkmtisZfQG1ORp3OxpL+d4Gy3GJ9UiAykxByxqKUUjFWKnoZgCPa8T5bjuYdQyoXQ2Afos1GjR3RmA3Hticse3aCzIyeTu6p7XAkndg8cYUGYz8uY4a9qzy6tJ+rZdWmQGyhANFR2GIvTWpMrOkiiJpDJoD1EGJjVRQYjz5wbJ6rkQfWJEo+fPT7vihwr41xgTortykUKy6g7lSHoHdsvXcAAjAVKQWhtAm1QJG7Nvv7p96fXMGSRpw9lUUFtAPSXJFJt9rCfi3Dj9LeTrvmwsAIWYMFEVnmXpUdLDftWCOHeoGjiRFjVlVQAdUzEjx2y9fltgr/lFN/Uj8I8y3/cjC2slYfgFdMDp9Utjmxt2h37oPKyZ2AySyMHRgaDuNAdmAj0+VUFt/1R74i45xxViDSwQzSCRk1BqA0qsilXXU2retm2KnBK+o5pJOSq9ZvpMDC6FkfWyoO3uMA5njGYaNmB0qjMh6lQWEZzQiUmqQ9pBhxZK928tAruFJbCxhom/Mqz+mvULMYUctUyuUST+mj0AnqO2tCo2JAN1u17O+P8OafLvGjaWNEHeukhqNEbGq/HscB8E9KJA3MLl3F71pUE7FqsszVtqdmNE9sOMyjEdJo40IwQKcpHkXbV5fHmTHH1RVGqq0YBdmXXdhGWgQSBSMwO/sKBUCjMho4QseX61kIKuWZvAAJFHck+bv3Bb5z0oBYAceV62KobsFVJrYi6xBFwyfeykYND6pNzXbdth37UfvxM+B/wD60g/FvogoPiWUWCGOONpV1OFX616W9Tu1BgC1K258m8KcxlZGAAblhW16g7l9V6hvswOrctZw+znp5pQoeWU6W1CggINEd9PsSMdR+idY6nnZfItVBHsSqg0fkRi7SNMTKebKgk3vcKQXoP0m0gkklaTkMelRIwWUg9RZRQdCR3Ismz2Nn0TLZRIwQiqoJ1EKKBNAX+QA/DAGTyMi0B0qKAHgAdgB7VhpjzjZVrCSMoPNfF+WIcTZr4vyxDhSE8oPMcIieQSsp5gAUMGdSVB1BTpYBhqN0b7nBkPCYmSUFBUuoSVa6gw6r0kbm+43xmO3zqxRM73QrYC2YmgqqPLEkAD3OOgom8rjMZ9MsVDyRrEE2DMeZ0dyO+saa9iCPN7KMxM0xikYxAvvFHICyopWyxo0ZaZd+w+Edyx1mOHGaOXmkiSdSrlT8CkEBEPsoJ38ksfOK9lYs3kwiOIZcshFNJtygL0mwCUA7dmC33AGI3akPJa3+1oMgobiVZc3wWPYxZfLkkkNqXTQ9+leqj42v3GOpshCZFiEQUhSwZPq9IJruhBFkduxr5YDynq9HNBSxq/qysi1t5BH6Q7gfuOFx9RFI5WjTVNZtZGYzErsNSolVpNgKdPfe7OEmzYKMBayqrFl5njcfGXgXYboxEdKPMhFEACw3bvd+gPSMeW+neBujSZvM8yMUx6SUkcs2okhCCLOyr3tvuxbvQTyPHLIzuytJSKzs4TQKbSWJNWQL86dX2gAeiaGl+bs3xQHglaqPa7BulaMZjLxmNFSJd4JJAABJJ7ADuTjT8agjC0+ouoZQgLsyns1KCQvzNDA3qaKMxJG5FM4YqRetUBZ722A2JJ27DzhVBMrh+WVUnsQQuoDSHbdT8CsO4PtjO1GqfHIIo22avmgPNOigDhucU2n49qUqsWYFggMFjBWxQI1Sdx33GKfKIoMzGSGRpGg0h1VWd1nV3+EsWNAEsxP34fxcBWTSxnmkSrFkJft8AX8iDgLiHClDWXl5QdTp1EIrowKC5LpXFrqBA1CttRrkMupe7a/bV5q+h78/UJj2NaLbalj4NFE0jRAoJElSgBsJN238gHcAja+9UBLwomCIRg6qLG6r4iSaAOw3wxkyFnv+BwtzOaiS7mQkEAhTqayLA0rZsgE41C5pyVlEynAXPG53mhMdFlYgMFIDAA3aliBqDAd/n5wtbgZOX5AZwvMEmjmMRt9kuRe56iwA6twPGJZ+LMBawSkHsWGm/wAZvzAxLwvjUbnS5ET12chVv2BaifxAxxs7OA5M7OcDgptwrNyRwoh+wAq3ROldl1EbE0PGCv75N7L+WNjhb/L88dDhLe4wfwoP8iQZfhp+nNmXVGA1GMb2GcIpJFUKCsBufj8VhbNwoQx8lTaM76QSSR/g0y7lid6AFDba/Jxc/70nuWGAszwFJBUlkXexKkHcbFSCNiR9xOAeBsLR1TGukDgSichxXWiHUbZVP5gH+eC/pDe+BYMkqVpFUKHyA2FYmAwB8F4E9UYsQIBO5xv6OvtiTHQGCpNpQ/Rl9sRPPpbQCLokDzQqz91kfmMDZnjqxPymuSUhmUKtDuNKsd9J0sCT7KT5AKPiPHZlHNCwWpZNgzals/aG6EEA6SQCQbI8KfNFG4Nccn5/wBIxG4iwFZTmT7DGvpZ9hjedlRImlJ6FUuSN9gL2rvhbkuKxykhb1KLZSCCpsqQT8NgiiAThrgQlG0zEevc439DHucd5b4fzxJjlLoCH+hj3OKp6nlnjzMYXePTcY5ZcGSm1k1KtFUAAsfaNbna54r3qSMS8vQ+h42Yg6Q46lKsCCR4Pv4wL2FzSAia5rCCUhPGM1+gP+jv/wDXxpeL5vyq/hl3/nPhaOK5jlB+YlloxXJ/TjDjs99zQ/DDDieZeCNmaaKxekGOtbVso+sskn2xnDTSHgD38lYdTGDRJW04pmR2jAH/ALv+f/8AoxtuK5r+rBP+g/8AycDQcUlaGaXXD9Vq+w1GlVu/M2stXyxJl85K8Ur8yNTHrNCJjYC6lO8nYjz8jjjdPI6qAzlG6Vjbs8Gj5oTP8SllYjMDRDGAzUuklmJCqAJHLEjYVVaj501d/TUPKyylqHMuSl3C6+oL7bKQNttsVPIcKM0ckkjB5mOlbXTGnLegdIs6iLGqzVmh3u4ZGlgjjuzGqKfF6VC2PyxbDEWDce5STTNd8I6Jh9KX5/ljMB41h1qfcVX/AFFnWM7tEpblIkbHvWq5X0rYs6eXe+9jbbBbpEixqiXHICnNUilD+7E31Gq2IsgbYH41lHVi0UhBlYWioGd2C0ShZgE6VFs2yhb+RrPCOK5iOPVpimjl3aNpNjq8KeWEBI2O1Md+5JxmGN4lc91Zqs546qsTsawAlX7L5YpHo1s7UbdqDMxsljS6QST4FfLAnD8vyoWM+kE6mlJOoUduo6QG6aBpQD7b7o/+UsapG0CSPKwb6qSZwI6HUG1FlNHba9/Iwsz3FZZir81hIroFi0AKjkmiUa9RrszFhdaawzrR6lND2nA5ATvOZ94srFExKzyqyqNdSxqdfLYj4tQUKP2rs7HEvDOFplgFqNV6VU11Fjdj2A7V+JxP6gKJnICR1MKkbbT9pYCb7NzCQCPf7sQ8QlBkRXMkahtQfYRttXLLG/is7bHp2PvzU5ftPFItOA1tjlNcKOIIObzFVJDEAWjKbuD8Qs7EhSGA7ggeGokcRzMykCOPUCCdVAi/ANuukedWOMnKnNZg5Z2UFwrFooyoAYg1Sk6R3NnSNhviWP4fi9/NPdnCs+XzasisCOpQe4PcA9xsfvG2JRKPcfniv8DIMbFf6Mu5j9tBrcfql9RHiiK2xx6hm+rWMf5VtJ/YALP+YAX/AF8bIfiysrO7aFDL6qK/VZePnhAtvJNoLWLH2GJseTV9+xvEnCPU6ZiYRENBMFZjBIATINgGikB0uq7k6d9xYFYTwZq0LmwvcWukgBRex3HUD38VgeXItLJA62WTMQNHpo6Kk0SkMO6tHZPisLbK4upwxwqHRNqwr28J9jjUUZ1C9hgsQKGZh3ar3J+HYUCaHc9q74hzZ2GHEKQisqcMMKuNcfEcKlL1S2EsaSgAYs7K9NShSaq7oVgiLvhRxuIjNxSNGCpQxpJ+izNdPtsDsBR/SHnASvc2MuYM+8/LlNjpzgCouCZuJl0xymVhu5Y3ISQDb7CzVD8sD8Nyx1yK1KyPrpJd3JLEu4G4DrotG8g1tifKKNSLIwEwDSFEPQCbQsAdwKetqBO9X2GM0GUDASB56CqrMpkYndECiq1MbJqyTZPtngBthvX1vz/VXV3rjiPDNc2XWMBSXcENZiFoz0Y7oaipOw7j7iJ+F5hHnDs2h9IRF1ElyyiV9RoFtOsaQe2587K+LZ14nSOJrkXqlkJs8xkKgAdgeXrI+yvTse2LL6LdHyqyKtFnew3xIVPL0X+qiKt+a+eNCKI7Gvd4qaU8gJzlvh/PEtYEzZ6vwwOswJIDAla1AGytixY8WN98FdKW6wmbLthHxDhrKLXfvXv2xPmYy6FQ7oT2ZT1DztjrKcViaXl81C5BIQMCdu+1+LwQchcA/CqfAEOgkBgNMI3Vl3WFFcbgdmBH4YOly9kG3UixasyGjRItSDRobfIYtWelRI2aRxGoBtyQoW9r1NsD7XiDK5/LuFCSxSWBpp0YsO17G2v3x1vwiguPiLnbrVchyKaWTQNL6tQ76i3xFid2J8k74iz2QYRTsS8rmF0HSNZAVqBKi5G3rUdzQ82TcXhFGgAfuwKJT74LtKQCMt6pDwHLMyMVBKmSQqaIBBINi/mT+WHcXDioLE7+2JOe3ucbSY2LO2Fh1NDUwgFxco8aww5I9hjWOUi2qk8TypaTlmclmhfeQooHXG32UAAdY3U7HYHasKMjwPLMzSNzI3Ej6XCkKe6lhqi01ZYCtqogDsL3kuBqyasyis7lW0ncRhbKJ863LeCSfFY59VcUOUybug00Ai6RspZgoavZQSa96GAbp3FnxuNqhz2C8YVDiyYnlliikI6WHNaNRqCnQ1OhU7MSAaPwntiXh2VlXMZdpI1flszh0Ot2RenUEIXZiwAa/iUsAaww4bwGXL5WIOUHNfUqGJTJGzAt1M1gnQOokXYr7nWUyIjDHd3bdmY2zEdgT4A7ACgPAxFKewd49F2LTseA6q98JN6jm58rmEkqUWOXXGQY9OogKrldbHXZU0ACDq3AwLwni7SRExOZVXoKy7rJVG0alYgqbGrY3uB3wE7zcpElRYg7lJi79QPTI5NCiXDNQB+WH+a4blBEZwoRNOrmQkrY8EcvZydh2N4skk07CAW7r5rv4wnNa6ueEueNm1FMtCgFaRJbajVkhbCqL2FjxgHiUkjQhmka0YLySiiLVfwtGPioWaJYEUd9jgziPD5JMtzYcwTFXMt/q5NK2TTgAXY+0vjvvjPTmQjeeHn8vW8WoAlgDIhjo0zkyP1nvfbsAMdMMUg3Q2NvN/bPVcc4tGc2rjkw/LTmVzNK69IpdVdVCzQvCbjEurMqv9XHf3mVtvyEX/Fixzw6VZjvpBYgA2aBND57Y84bMyROJpJ1lZkAkQsoYd2HK6gvSWIC0LB72BYSuAFHqp4GEuvuTKLKlQ/Nk5iEbhhtW+otZI3HfsPljlojmBDEiheb2EikBAqM+6jfbSBW3fuO+FfEoIpVRFM8isVflo5CaTb76hQBqwpI+VVixelc2j5gyOwV0VkWMnq1MRrNGjsFAHnqJqiLUxtuBKqe7a0q45SDRGiai2lVXU27NpAFn5mrwt9QcXTLprkurAAUWxJ8AfcCfwwXmeLxR1zHVL7aiBf3Wd8Ur1bmXzZCQgaA6lXfUgYhXU1sSR1bNpA6TucVPdQtRtbvICuGVnV1V1IZWAYEdiDuDhV6h4i7Srl45BHskjMBqf4jShb70C42YdJugOqm8D4++VflyqxVGNoGIMbEdRTcK6m9Wltt7FE1i7xfRs6UYHmFdR2LLp7BlkqqvUOhqverF441+9pARFhjdnhV7McdWNVGcRudb6TENLEKCe4ZWFqLsdJvb2CDiGS583MReXGNI0E9VoTqsrY6ms2dR3J32xdOP+jpJFjWCblxqWJSS3UdJVNFDUNOo9N12G1YRcQ4WctNoL6w68y9OkA6mDqosmh09yTvijTaaJxp/PmaTWzuafhKBzWWZwT9ouWcWLcM2pl16eljtThekgEAUMX3h3HsnHFAiOkSydMaMaa70kN3ptdgkndvJJx5++eZ70N02bc1oUDwg8/Njt9/bE0fpyVoVdQCJ5Fjpx1kONKTMfCg7Ba7URV1jRmhYQLNdApXPzQyV6PnJhrA7mt6309yNX6N+L74V558vA/PkEaSFWXXQ1uq0xUVu/il3Pau+OeHZNWl1RofqleOSQlS0sjMpcsy7ORov2Bk07aSAi9X5ZlzIYjUzRfVihYKMdQUk0Wtwb2oV3GMaU9mCUTI979qh4lxx5dmDKrXphSyzVvTlN3Puo6R51d8c5HgE6kzKxgJWMhFd1ahuVkVPAHZVI3u7u8McrFl0y4lUNplAuQ6uYdVAWQNSjYCgAPlvhzEvdrbqo0TsNq2H2fmPfGWZng7uvvhaYjbt2gYVNz8Uk+ZaTPqrqGP0WLfkqukFWUOoV5nJIOvdaqsHvw2MgkRpuPhKgKTQ06hRoiqsdt8HTJl4ZJea4+vUakbUQVBYWe9klqvbZVA7YSpxFVJ0yhtNx05YKyg2jg6T1UQCa3o9sUBz5c0f0S9oZhOuB8VeCue7csiSwzFgukFkZdRZltVI06j3Hthtw7jMM4HKkVjWrTdOB26l7ijsfbFJ4l6gUHSrITy2BY3pBk6DpHckLq+Q1AntRf+pXytjM5WeDnIwcxiQfXfpBQpsSMCRsCGuiCdJGhHG8sBPKjlALqCseN4hyWY5saSAEB1VgCNxYuj8xibScAp0xGMxEkuw+7GYNMtEzfdftXvjiYagAVDDbY9gRuO/aiAcUtOJUOjiRC/rNA9fi6X+/DFXzNf40SPcRRg/nRH7sAdbEObHyT/AMO48InjJ1ZmNe/LjLH73OkH8kP54jnnCCz7gADcsT2CjyT7Y4gy5UszOzu1WzVdDsBQAAFnsPJxFBmTBMXeMyqfhYbvEKohVJog+602++rGY9zNRPZNDxVQBjZQFlQ5/guZ1MVEX1wQODKyPHQokECtgW6xZtl2pd1fraNIcrlxUazMwDCK1R+WLIIXTdHRXbeuwxc8pxnLy/BJG3e1JAkB/WVqYfiMZnuFxTtG8iB3jOoUw6Tt86bcDv5APgY34YYo8tHsLOlc9woqmZ70tIMqXVFgVTEwid2JYoUFnSdOs7gWG1Gidzsdw3ggotOqMzADSRqRFFkKLG5s2W8n2AAwyzOZM8o3uOI0PZpOzN89Pwg++r5Yjlz4GoKC7L8QWtKeetzSptvubrwcY2pkcT2EV118Sr4hTdzlXvVcnKi5KzTRxsjNSuSSQVREUm20lnFqDWy9t8efz8FkjjV2VTCR/SIQyE+AWHw/cwHj54vXq/KNLl1zDUVicUa+rbWQPqtYt6Kj6xgA1nT2w+ynC2ykCDRqgKKW0izGSo16h3ZCbOruOx23w50UrYgSLPvhO02r7F/w8Hnx9++5UH0tn6n62pViehewClWPn2B+Q3rBxgWTIxHQOZIFUHcG2O+43O198Feov7n6TKZcoVDEFgljltYO8Z7ITfb4fu74Y+j+ERs0jvGA0boqqwoxlV76fDEFTe/mj5xOypCKPHPv5o9ZJELewVfTuwiI4GUTBK5qs0alt6CACIb+NGk17sT5ON5aEB9T7yEAaiNJ076QwB06t23Ue/4l8YqKVZCQFkpHs9mH9G33V0n26D2Bxxl80Hsbhl+JD8S/ePY+CNjjkwIcfFJgcHMCW8e4UkwB3WRdIDBboM2lQ/a1LHbe+5HnFcCTZV0lVlVt9DqdSsB3DDYshvdT/Gjiz5kxx5gHQxlkXuNTABNlJUGl2cgPQ8i8V71hGwzCGxpZAFHtpJ1AD8Qf/wCY808V78kZHevQvT/qQZyF30GMqwQgsDvSk1W4WyQL71eFfrTh6SQamsMjKAQa2d0V1PuCMS+i8mqZEOB1SszMffSxRa+VJ29yffHPF5NaiJiAJjy7Y0q9LMST4ICGvnpxqRE7g5ZEpp1BK/TPC45Wcyb8pgFjoaKoFWYfa3BodhXY4s/EaMbDQJCRQQiwzfZu9gLokntV4rfBuGiJy6SO4KBSWqpCKJcbAgXYX3BJ8jDsO2Hah3aSF1qcP24TPgOvkjWqruQoUaQFGy9P2Se9eLA73iL1NwY5mEIui1dH6xsdJ3FgErY8gH2IIJGCOHS9NebwY8gUWxCj3JofvwilUx3UKqZ6MxxmLMsFBACzKNMd7EbnaNwR2agaseQA+Jylkh1TJfNAPKcxqVYMPsvq2796BokUDhrxriKzOIo2V0QCSTSwILb8pCRYqwXI/VT3xVs3HE0ugaoXYDWvYnUWLUDasojjc2tiyl+RjLka0S7W9Mnwx68Kj8QeCFviU6wyrqdiS6lWJ1K8UiqrsW+FfrVDFRsKFCicH5Yq2rXmBE3MKKraaICo19RBrS4J3wjy08brl+fMWWMPWlHLqjAbSyECglBSVBO+5qzgV5ZesqpYi1QkOykxsq05VB3VRR0j4R88XtdIINkdgjP1IxjyPqmAhxVgkz8SkL9IDH9WJ2v5AqxU72LBIsEXthbnc3IxR4QpdZGiGsFQVZQ10TY+FTV/xwF9EZz1LMLRUfQjBSQoLEawCpYgKGFHp327kHLumWctqVgyOCfiFCNSdia3DV8sU6R85d/kJquor9AuuACv3pbiUZy2Xj5iGTlLahgW2G+12B9+Hl48o4NmgYYhJSiumRaDRtZA1XY3NUSKurHY4u3DfUJUiPMbXemTYRmuwLM5Os/o191+Imalr3lhwbPz8v2S5NO5g3dFYcZjlWsWNwcZilTqj5v0s8q6XzMhWwd1Q9jY+z74Mg4pBF9SHNxCj0sQoUeTVUANze3nBmc4jFDXNkRLutRAuu/5X+/AuRmy0vNhlVJFd+YnY2GRAzRkb/EDZU7YzoGv1jw2UkijSuleIhYVRzPq7VLqld0iDBwikqyqp2UgEamYjdiaALChW8//AC4zMzgQZW0N1ayOSLHVa0tUfF9xvvgr1B/c9jRHzGXkvQDIUkJLdI1dLeaA2Dg/fgiH0ZxA7nNInx6QrHp1kM1aYx3YXW42HzuqXRvLwGNAA77r6Ak2gdrWAHa0n0/cfUpMk+YklD5hF0B2CrIAqtp1KyVoa2sX7ivxwdlOJ5HfmiDLuNJXSdLbizuArKwOxwRL/cokl/ps5d96Qtd993fYXvXbfBeW/uU5GFdUjzSBbJtwooDf4AD2+eGnQlzrc4DwaKH1Nn5hdinj2XJYPr68D0JW1kWhoPNikC/RwraYidgyNpILsQCVDMAxBXY1dk4TwiF41csJVG6rpCRIQTdRDZWB/TtgR3GEnCsiGyUUbCgY12GxW+pQD3BWxR72oPfE2XzrIHYkCZFJnU0q5iMCuchJ0rIB3+fSdirBehlabj6j6j90udp/N0+ysWZyKZmMpKLBo6dxW9qbBBv5jBSMbrbb27D2A+eF8HFEljEyyLya1a60hQAS2rUemqog9sKpc6+Y2UvHBvuemWX5nsY0+WzHzQ2Ns0zIm7nFKYwvNBccY5Su30Unn31IguLV/nfEZ9yp1fJu2AuMZvQ0bIPr+kEg9KoSf6bazGW2G12bFUTg6V0gj2UAKDpUbFjRIVQO5NeMV+bKa2WGUyXIpkbl3qklsGrFkKgXYHpPSPs1jF7XtZRJtry5Kt2BrdpypuMcQLUJZMulA9OlnJDDSQRrFg9u3nC9MyqOYJwszIUEQAuU6hemmOyqNy5bt33FkxeGo5qIcudCWZGBt9LC1kfcSdWkhtTaW0nttiCF1mfWg09ubLVEKh3j1fpWtGuwBvxjQY2LUXQog570xjWgfCsh4qiAEQ8kF2VizIq6gSp5pXUwo73Xm+2EPHMzKZ5lkfUqOOlB0dAVkC2NR6jd/a2+7DYZpjDmZNO5t9NXRMUZ7eaO/wB4OKfLmJEluMOHDgqCuvU40KuzWSdRBIPkAV3xGANzmAdavwXdpObHkcL2rgvDzFlYYe7Ii6/2ju//ABE4ll4bq7qD99HE3DA2ga610uqu2quqvld4MxcFkEbslLV4d8sBcbyU/LPJADee2oj2SwVBPaz2+eH+NEY9S5sAXluaDHXckzBemRDKxeFvNhG0svzAPbyLAm4W8VhXSPUd0fSCJPOxN03yHfuPYWf1JwTWyyIxSRRsw3NXZUAsE6iBdg/hsRUHypOsGOmG8kQsqfJeAkDVudwOx7b0Wx9Zp39XEt88jz9+ecrW0k8T/gIAKOj4oY5ZUEWqyr2rBekroUUR4KHce+OM/wARMi1JBFpFm5X1Ae5FKK286hiHJtFIVWdVf+rkIBDX2BPhv3N9+2Gf/J6Ab8pPyv8AjhbZoImjewkjxwlTaB75CWuoHw/lVvOCTUgYhY1GhDGCoSyppgbLBiAN2J8++GnDlBhjKsNIiAIB2shDdjyKI/1jiKPJ1LyCNSjrVT9tLpIz/wA6VjP6rA4feoODLByRCitmG1NKwpTIKq2rYLrrSK2CkDa8fTQzxNiDhhvPlaggjka9zH83Xp1QUCUQw8fLvvfn8sBcUATKyAWdMZqzZOkefntjqSKT7c0UQ9h1N+Gogf8ACcSf3njYUyZjMX+kr6T+eiPC3f8AJRf/ADBd5DHqaV/ZbfzEDzKF4TkOblgyqEcNKuk/CVEj0j+CADV+PusHvJ57lgpIpaEbMG3eHzTfpJ5DDcCiLG4d5TLSqAqQKijsGkAr8EVv441L6flkbUzxK1VaxuxrvRuQXv8AL398YXYSvc5xbVknnjKf+LhaA0lc/QZDuM5mgDuAJQQB4okEkfjjMEL6dcD/ABl/wjjr8NsZh/Z6n/f36KfttN3fRTcY4MmYQK9gg2rDuD/MHyDsaxXY/TE8cqqNDQlrez4FfYP2zudYN37DFxxTs3wuXM8RDMGSOJgQbrpTddP7T2SR9nbC9NNIGOZu+Grzn08fJPMDXnd1Huk3zfDZgjqj6lZWXTISatSOlx1eftavwwdDxfMBQOSt0O8nnz2jODMbx5n/ACGoaK3X55SjpYibr0Vdz/Hs7zQnLYKf6pNW3R/lH6QSC4rSK0g3RxzmuHT5grYeNeoPrmZiyspUjQhCXuDd+PN1ix43hMmqlebLj6kD0FBE2Bjeir83qbLZUcppS7IApCguwoV1HsD95GF+W9W5XOzpC0Ld9SlivdRrFhWJogfMbCxhofRWTLl+Qtn5tp9/hvT59sMspwyKL+jjRP2VA/gMDuYBi7T/AIa49+iEzuSiVtTFgHZAUXURI43j1IoOthVg/Le6FGLm72WKdj4+pdf3uFX8zgfjb6EST+qkikP3K66v+HVi4SeAO+LNNp2zst5OMKWWQsdQ6qrZr00+Y0mQiALdEMWk3Kkg0QgB0i/i/DBp4cuThnmjYvIEJDSm6CBmCkqASLJPub+7D4RjAfFeFrNFJGenmKVJFXv+4/jjUZCIx8IUrnl3JXmmWl0u8jvMJnZkCihrJYs4HdAdT2TYICWKHfiCSsuIzE8GXEjq5a9KrqYqgJ3YMdiw26gLOra/cR4UiZFkWwI1MikkswdDzNRJ3JLDf3s4Eny6yxlGW0daI+RxA97tIQeb5/VVxO3XXRU3hOTkmlKo5iLq0khrX8ROgaSaDDWtHbtvY2w29Lek5crMXeVHXQUAUHUbZWsk1Xw9t7J74m9KcPeOXMmQ2wZEB/SQLat+Iq/1lYeMWPBxNFBx5OfVSTykuI6IvKDY/fifEWVHT+eJcUBKHCzGYzGY6uoTOruPuxXeM8D5hDoSsi2VIrVdbAFjpAPY+42OLHnO4wPgT3JR5sKgTZV3JqCXU2oSoFPL1eXjdtKlWPzB7Ggbt3kMrmyoVljvtqdyTXiwi0TXfcXix6cdINx9+JfwsXUWqzrJiALSZvS0xdJedEXQjYxEKQGV6J5hYdSKb+XbDCL0rCaMi62oA7sqUL0hYw2lVF0Bv87JJLrGYqDWhuwDCWXOJsnKHy3D44/gRE/ZUL/AY1m02H34JxFmR0/lgigIwgdON4zGYBKWYzG6xrHl1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hQSERUUExQVFRQWGRcXFxgYGBwZFxcbGhsYGBYcGBwaHCYeGBwjGRccIC8gIycpLCwtGB4xNTEqNSYrLCoBCQoKDgwOGg8PGi8kHyQpLCwqNiwvLCwpKSwqKiwsMSwqKjQsLCosMCwsLCwsLywsLCktLCwsLCwpLCwsLCwsKf/AABEIANAA8gMBIgACEQEDEQH/xAAbAAACAgMBAAAAAAAAAAAAAAAEBQMGAAECB//EAFEQAAICAAQFAgIGBgMLCQkBAAECAxEABBIhBRMiMUEGUTJhFCNCcYGRUmJyobHBM1PRBxUkNENjc4KSk6IWg5Sys8PS4eJkdLTC09Tk8PFE/8QAGgEAAwEBAQEAAAAAAAAAAAAAAgMEBQEABv/EADQRAAEEAQMBBgQGAgIDAAAAAAEAAgMRIQQSMUETUWFxkfAigaGxFDLB0eHxI1IFMxVCQ//aAAwDAQACEQMRAD8A9J40agk+7+YwuyaO8hULaK0EjWQNREEGhR9x6ya+yo+1tnFstmHifWQiBdWmOxdE9LMepqIBNBQQa37YYcFiAeQlQSDFvW9GCGwD4HT+7EGh0bo21KOt+iOaUOy1NYcoQvSNhsN/7ca4D/lx/nn/AHqh/niPNeqcvHsXW/YHUfyW8Q+muJLI+YADrcnMXUpAZCqKCp7EakYbHGk4kpLQAg+JH65//eof/hxgvHHGcvThgGGrMxkkkUdMRFr7ChW/kHxiTEz+UL+Vte4xx6a/xPL/AOiT+Ax2O+F/DuJrl+HwO2/1UYUdixK2B8tgSSewBPjALzE/xmKLm/UGZZuqbk9hy40QUW3XmPOCEJBFLu24tVusTenvWBQOma5hIkkuVmRtK6qXWqqpRR2sLXk0DjxYatdLgDVq6YzGYzALqzGYzGY8vLMJMy3+EzfKOH/vjh3hBP8A4xmf2IR/wOf54n1X/Ufl90+D86o3Cv6Jfx/jgvAvCV+qUff/ABODQMaTPyhAeVipeJkyxONx5RQRKSw0grQJptRAAKjudVV53+ZwYnDmEQkYuZbOoJIgji76l+sOlgtAHVe4sAWcTajVsgIDrJPQc+fkiawu4QBhOoijsAbrpN2KB9xW4+Yxw8dYMnleOzJz1W61vFHJHuLBPJpgvfcWB5rbAn0sSa0UpzFH2TrQ38LKdtS/LY/mCew6pkp2iwfEewvOYWqPGYzR2Hc+/vjsL+P8P/PFSBcqt9sax0x+d/IbDGvyx5eWsZjZONY8vLMZjMZjy8sxmMxmPLysnEs25VlmnggWiGVfrJa/ZF1/+9sdZrh6SPSK83RDqLOIoT0UhoAyElRZAFdheGPHOGrFk5giqq6G2QBR+7EXBu7f6PLf9lhlWeUu6HCUycQyuXnWCTMQZeXRrCImlyu/+Vk1k/CdlpjWIp8jPIWMbSQ6nDpI7M0ulVVdEis3wMS7BDqrVuFONPwpJ8wZp4xK0MsiRsaZSpJHSukldF6a7FgTZ74o+U9P8ZyWdBhd8zlmcWGkGkoTuGWRrjYL5HavwxmT6ncSyMgEd/VVxxVTnZtWPJcUfKskWZJeCMlWItyCiHSziiWuMhCLFAKd7OL8CDsPAHg1R3FGqO3t2xWPUObhbLSl76RbLVSDatx8xtfY+Dg/0hnHbLIr8xiOYOYx1A6XKhbPUCB2BB2Hc4HTzOkFO5CHUxBuQm2KtxAkZPh58aVv2/ogd/8AVDfvxaJWoE+wP8MLRwf6Rw7LptqEcLLd6b5YDKa3AZGZbHbVfjFINKViqcTtIrCRWiQvJzpJNABstrolviMnTuNu9dsTtqV2YASIzuo0/ENLXp0nuACdkBvSWPc4zP5SZGBlSRaJZmKGSN20ldTcoHQ1Gyyhgx30oSbJ9N+nEnAlEiLGGdCIdVuBa0WYAqpBsdNgEUReG3GG7a5631UzoXWrR6TYnJwXfw7X30gkJf8AqBcNsRpSgAAAAAADsANgB8gMKn9XZcGgXb5pGzKfuYCm+8bYRRKruk5xmAeF8aizAYxEnQ2lrUqQavyN+/j5+2DrxxeWYQZr+mzP7ER/4HH8sP8ACHOj67Mf6OP/AKsmJtV/1n5fdPg/OqPwz+jH4/xOCzIBZJAA3JOwAGBeGn6sfe38TgoY0mflHkgdyp8xmSREqabd1YMSNP1ZWQAWQGLVsLG2o71RZcg5dFjlmRYjzZJJCgBjCkyuEuw27bFlJABO5GFUk9Jv2DRk/cJEJ/cMWaRC+YILAxxqpKaVNu2qiSwJFAWNNd/OM/VU2UOIvCoiy0gII8VBiCSxzsJCI1bSF5mslYzasDGWGndglE+O2AIsqIYtGkIyWH3vqXYkt52A39q7VWDvUHFQiuskMrChpKKWV7qutf6Jg/lqrYgnwoij5cSR3ZVQCbJLN9okncktZs++D0YBt1V9lybplRcwMAVIIO4I3B+440cbJxrF6nWYy8ZjMeXlmN41jAceXlmMxhOMx5eWYzGY1jy8r/6lzOrKzAbdBwhzOdkh6o01ALldW+nYoVXyBRY73dDejWHPHc2iZWUMQCVNWQL/ADwtM+5iMLTiaHLkALakBWHUx2Xcd8G7GBhA3IyosnnQrG9kkkYrf2JGNyQv+i2u2W/iDbdhfc/FAQyIG5tsgWtwewYk7BaprPj3O2EnFyEmjh1xosobmKJA3LjTSSjFrDAlq0n4dipF1gvKO2mNpZDJEg3IGicKwBV2YG7CEWF0kgk3fTjB1EbO1yaJ57vP5qxmoDRtK74lllcRxOolmBW2BaMKWB7sNRTVRpd7AJ8Yd8Hh5eXjj0lSi6SKAsrsW2J+I9V3Z1b73iCTKJEAkahV+mCgPnDdk+Sfc98MLxfHCIhSmnlLytS9j9x/hjfp9v8ABMuf8zF/1FxhF4QZzLu/C8sA1AJl9Y1MutSAmkld61MrEdiFIPfBHi0pmcKXjXrlUJjgGp62lIJiXvRAUFpVsVqUab2LYruR9VSZcFECSBmuqbXZ7kAKoOwHTd32AG2FfEeJOdKuocEBgGmlYDdhsNq+DxjrLZso7BIaIYJYllRjZYdtiPh7HACR2zdt+oVYiBNWivUXqp53bLmkTcGnVQ+liG5gc2FOk1He4Nk70Ez5gWYwaOkm0ddh22PPAse1Ya5TiRmZV5YJa/inmNVqH/yHBE0YVWbRBSgt/TSkmgT/ACxL+KLTR5T+wZXCFjQlFeFm5jiNk0MQp06SquUYKFCbFU2QHdwelvR/T/EmnhWRgoLFvgJKEBiAVJAJBr2xTOHZNmLcwjTrqgWYsBWlWZ99A8J2sm/bFr9KH/B0/wBf/tHw2KYyOcO5InbQBTvCHPf02Y/0UX8JsF+os3NHDeXTU5YA+Sqm7ZQAdR7AWCN7NgVimzqWstkHcn4mZptbn9YiLq/l2AA2xzUAubtAJQw0DuJS3ISgRAkgd+5A84nTMKezKfuYH+BxPRGgx5BoinwtGsiMNip3EF0QSN++NNqkkPOiIAQszyamKRqatFeJVaQs+lfILE71WKI5nEBuw39F5zW87ghc0+pJFQa2EbswBFqoXdj7VY++xixZ7i8eXkVyzM0yikQqUfSvS7MwGjY+9HbucDBUVIk+jaVi5zalGmMaVY8tCpuXrUI2sUxSz3XEfEeGfRRtUtLFK6Ml6ipEOpm3LENKWAr7Ne1Nng3i+68d6COXbjvUWd4s0xBcoqA2qKbFjsXY1rI8bADvuaOBjOD9ofmMGSZplBZshGoUEk8ltgNyT9XthHN/dDhIasnEx6dDEKFO25IKahv2Hke2JmTOaNrY/qnFodncjfpC/pL/ALQ/txvnr+kv5j+3C2Li3EJBrTKRCPv/AIuoSve3YEj53htwTjE0wb/AYg0baHqOuod9iRVbbWe433ww6h/Rt+R/hDsHUqMTL+kv5jGjmF/SX/aH9uJMxwzMszNyE3N0YA9dthcwFfh+eCMhlszEpUZdWtiwJiXpvwo5oofLHTOQ2w3Pz/ZCGtv8w+n7pd9NJPQhcdrBUCx3qzv94xp824FmJgP20/8AFufljmL0tmB2RvP2EHckmh9Iqt8C8U4C6BXnflAMALjDM5a10qscpLbN7UPOGdq2uvof2XKs0CPUIzLcTjdQ2pVvwzKGHgg0e94k+mJ+mn+0v9uIMt6meFdBy6IimlJiNt8xrkW7797u7w2yvqCSQLoWE6roaIw1jcjScyCCPmMT/inE4Z9f4TTEByUB9Nj/AKxP9tf7cZh9rzf9RH/sR/8A3ONY9+Jk/wBPr/CHaz/b36o2fhmlHdIQaVmLZhtRNAneKM03b7bXgrIucyqc46hyYm0Laxks0gJKg9XwDYkge2GGfA5Ul9tD3/sn8sVbg0sckKMQSTJFHrQ7pHoDlAVNjVrfYeGPmsaTgGlTAlwKa8aMdplyqIpBYgqACoO6R+LJ+Kuy/tDCrP5iRJGKorc0xIpZwF1G16hRYi2HYdsLuIcM5mcnjiVpdMmlY13VQFU07tYVQxIC7AV2OMPprk/WAiZomDShAqRxBTqYLK2zyAgDT3O4IWwRBq9H2zu0LumBX8jlMDAKBKcZbikQhhXX8E0RJkBXYQBGJJ6dntdie344fg4rWQilm1kx6I33VHLOilrLuIjQZ2v7QCirAazdigi0qF9gB+QrDCbAJSpKvCkXvhOhvh0HzXK/9eLDOTMhWVd2dvhRd2Pz+Q/WNAe+FMLSLkoQ8JVVECl9aEdMkYurvuMA4HaV2MZHmqNm+GOz7yZY6A0QAdjahmsk0KY2QQO1dziKWAguTJlwC4fQsirVMXChi1gdR3IP78S8SlnY8sLKiIZARpca21tuQFoqB2vY3ftgRFbq1A/a/V7qoGxr2PjE8ZdtouAHyVxIBxyuxGNrkh7dlkRASBTFrvX37n37e/L5EFW64OoOATNEBuPPQdh/LHAJ3pTe/lPIiA+1+q3viTqCnZyKfbba/YhuqwOw/nhrXbRhw+iB8YeQXC/VXTIJWoGrDkGu2wUGvlth/wClv8Wi/Z/mcIOHA1vsdW49jtf78N/TWdIy0VQzMNPdUBBonsdW4xFohb3++9FqRhqsLLeIjlhgX+/H+YzP+6/9WMHGP/Z8z/uv/VjR2uUlIr6KMIc5kSc+goGMxJK3yaGR+WpHsXkD/fEcNP78f5jM/wC6/wDVin8Y9Q5pc5KYYiBoiUCRFBoaz2MgO7M35DDYg7dwuFuE64nkFhEYSOaRS6LpDhlRdauyqHYUWKAAC/wxriiF8zygp+vgABI2QJJcpb2IWRaHcmh71XpPUmeZL0LzVe0GmPlCrAJPNLXRP44P9P8AEc1Jm+ZOhZY4nUCJQ28rLV12/ovc4pfua0mihAtNvXGcXL5KZ6BZhy1BFjVIdO4OxAFmj7YpP9zfgqdWZdo20rSrszR9iWbyjUCK7/Fi+eoMmmcgaGSHMgGiCIwGVlNqRZr/AMiceVF4sjmUMEk0pUsGLLoAKsoI0q311DVsxC3R8YzpGOezaOSrNMwl1NFr03LSmSANEykMCUJUrSkmukEbgbDcfOsdZWMxvFdfW6UkUEkaxGSrKTuT0aTfcUTuMVzK+t8mqtISUkJ3QEgOzeVDEKCfJavNk98Q5f1QXz+XkpzCokLEKzKOki40G9LYBkq21tVLVxwQSh5NUBzf2VEjNzSK4+iuHGp2jKJGF1vdMxpVoqPbqJLAAfPAKzZlN5Gy5FgCwwsnYCxQX76OOpsxrnkB1RuWUxCRCutFUGlDi61ltWnqFg7WMRQcSfSvMFksdIRCSyqvUCHrTTHv7AfPC55JRIdpI9+SXHDGWZCa8NzPMd0aPQyhW+MNsdt9gRuD47fOxhBxPPGZVkVSEDjk1WokkqJXYghARekVtqBO5Gkvh3EFfMLOpflCKrEbsH10xC6UPYhbOruCK7nCXgPGaVI3XQCBySTepaBUE0OoA1867C6w4vl7IF3PXy/rlAxkQlr0TpxrAsKV+0GGrx2HjvW+/Y4rXGuFwo8MsS7CZC5UFlRUYF22vRpUHt8/OG+d4poJAeMH9ks4+8agt/NiPuxzwKGOWrgmaBA23KY8yUnr1hQN13sEUS+2wwmFji4EKmV7QCDyrwIAdx2PbGYF/vqP6rMf7l/7MZjTorMpEQ8CBOqZucfAIqNf2U3BPzbUfmMC8YyGUsBk+tI6FiBEuxJBXRRWjfWaAs7iziDiXqJ/hUNGSLCABsww99LdEC/rSH8AcAQ8PZwddKrbtGrMdZ95pD1zGtq2X5HFBdS4SGrlZrQxxgabNojkoCdyZ5h1StZ3RDudmJ74Ig4bdazrK/CKConty4x0pXvufngHiPGuTKkEUJlkK6tIIjRE3As0a3FUB/IFJn8hmJ2H0vM8pG2EUHTHZNBC7ENIx/Z/LE0k7RyUTIpJOMBW0cVh5gj5sZkOwUMC1/h2/HHau0gLKRFCPimcd/8ARq3f9ttvYNik5j0vlIACNXMWnS3J3UjTYrSF1UNxhvneJyMsqT0WREkXSWCaHfRM1arWRSTvZpSukDcYUydhs+ymO02xMJuMRRHlKXQNWoqCc1N82+1GP+PfYIN8L52VwViysqKpXyQOllYjSW09h4LG8NctCInCKDRUkUuw0katT9yzFgd++k/PBM0tK2xYqCdK/EdjsN+58YzpNZK84wFY3TsHKpGY4nOGY82Ub7pqcMNT2O9BehqAvxiCPj0pr62W9iblIA6QQLvyT+Xzw/8AUWSH0ZHsh00dUhBcqTZVrI1kGjpuyVobnfXA+BfR5JGl6+VHzUVF7E6lJUUCXCx0Pm3ucU6dzAzcRdeSXL+bbxYQcQzjjUfpWnshQ7EbmyCSxO4HUKFbX3xGvF5YX0GWWM9ysx1dvbmHWLu9jRo9ji2cGnURLTFgweQsWDVbWbIPuaFX2xtMwyM5nKhC6rFddzq/2b6QBtuD77oe0OJPv0TWuqhSqsPGCsn1ijTIxYOhLCzuQVqwK3savN++LN6c4OvIQFp1NbqJ5VAsk/CHpfuHbFd9VZIQuGjJBctMBR6GXqZgaoqzGiCR8Zq7oXLIS0oIHcA/mLxRpWhtnqptS420dFJ/eJP6zM/9Jm/8eIczwkCgJcz/ANIk/m14PGa+WOzBq3O2K9x71Nd8JOeFj+tzP/SJf5NiucXyvLzXxO2uJTbuzm0dwaLEmqYbfPF1zCKgsk48+9Y+pEEyBFZ2i1hzsEAYA6Sx2LWFNC6s+dsUaZ5bIHOOEs2fhUDyPzwuqk06yNIs71Vnx52F/PFl9J8OEnPcvKvWqDRIyDpQMfhO+7489PqcNLrVa6Ao1GlJ1EnS3ZqFX2r2OLb6G9YKNUDpUjM8gIYFWG115FKB3/PxizVTNcza05tea0t+Iq1z8OAJ+tzFD/Pv+PnHlHGcpFlTGqHmI7B0mZWBCJsEC0NYLMG1qeoAbbC/YzCJlJugwIPuLFHFPzvAJ8vFpIWWCNa+ESAKoqzG5V12HZXYewxkOc5pDquldpZNjrJx915jxNld71AgJ39yFb33u/fDX0sZJ8zDFZVV1AlQbC6T8RvsTpHj2wfm+F5R2FoiE+FmaAkbj4JkIHYi1PjFmyWbiihZMvA0bEGmQJINVUGJjcs1fPfHZ9eNm1rTZ76x4rWfOxzS0DohkyMk0gEkqyM6s0bSoJB8ZXSwL3GoBSig3Js6qrGZfhshkQ2sci26iONpHUK7I1sXRNLGNhp3sfOsYkgAZVhWNW2IMb7UoXZjlCw7XeruScTDidHVqQNTqSGkUENI8gFPlm7GQi8cdqB2dBwJ8QaWUGuvigu4Yn5LRrK+hY1emLp0l5BJGQJSi1y2TsRv8sIpMorBY/FQhh309bso32tY9Iv2rvixZTicWolyiroCBV5klnXI7sxMS7kyHavf7sLeJ5QAXlnZgCCIzHLtX6DaDpH6pBHtWIpJi59dMV3JU8Jc0bP5Q/CxGIxrDk+yhgKoad1AB28knDj0Fl2fmo8k66TdCUqCbYOVAPbZbO9MWFnCKNCAnMYIUULsApNDwZ2Xf58snDXh2aaQRrlkFLKrF11SkHUrSlpSFRbUm6LWDQG4wUTy1+Ov0SooHNsvxhXX+8a/12Z/37/241gw5tfnjMX7z3r1hJstkVjBCirJY+Sx92JNsfmThDmvXMMeZELaxTFHIUaUZtOgMSbJF912NirxYBK0jFIQGYbMxvlx/tEfE36g39yo3xUPUno2SPNq0BZnfrpdBLMdpCyEjQptrYdIsAbnHXbqsL0DGEntL4x5prm+FyLM2blRlQoEBLAcuM7jWo+GmvU17WD2HTzEDEK0vKhJZWB1vub6rNt8mF7Vt5K7iPEZomihkbQFUskcqdCBPIZZNE1FlUauwANXvgTL5utbRydzTUoKXQvSiUAeruvnveMvVyxtd1vrgrU00Ty3FV0yn7ZhDTuhUg0mtRrJ/UXdr+Q3PtjcqLHbZiB3eZeiNSoKJEwk3OofWajrpbrSo7jFWi4kIJRoZw4WxIrh3JJ0lWDE3uV2II37CsXGPi8eYjUZmOYTROwPJSQ0RamnQUAy91DGvewCO6ZzSC7juvj33oNS0tO3nvrlCZPixJEavHIUXSyiQCRxQ0Ohuja7kEggkixW8UEKZfrEco0jTqmaOONQavUwPV270xOFnEeEML0RSPDqd356RqVU6nY6mm3NnuVG297YilglliEhRp44wzJqkhdVKqbOzWWA2s2cOOnju2vFHn3/AEpvxEgu2Hw99EfkeIKwjSApLynDtblS56jr7MY4lPYt3IUdh1OeH54ZgJckceZDSItEb05UjQWt0YIL37qaIIxW/TmXcys00TylEXSNCxgazZLJIy6qMfT3q284WZ5GXPmXSU0TxaUB+sVQY6VVQlexNAHe/nh/ZhrixhDu+iPmbtDD/nG9/wAOCRg9OBwr3neMypzLEScijK7Pqj3FqBVMCQb6gK273eFWY4hG7wzz5tDEimT6OiajqZTRfQWLaQxrYCxeF/EpaBWSDmWzuZHSeMEM5epFUAE6yGA1FRvVeU2QQ6VT6oLaqyxEnpZwGC38PSaF2e2OMga6yP0VsMZeNzjgD7K08W4Rmp2Z+UArqFjuRelCL6h+kSxJqx2AJq8WnLBtK6tOqhem9N+dN719+DHgsALQUCh9w2H8MQ5jKvoaqvS1b+aNfvx5rA3hZsj3Pq+iVP6hTWFQBibolwuqu+jYlhe11XerwLxP+6GsTwDlOI5CVeRhapQNhStqxsA9+wP4B5PQwQoerlR7jyh7V4NG69r8XjjieQSeKWFgFjq9YrZrYsa8FSLN97PzxONSQeFaNM0DCu30cMoR21uoXUdgSa+IgbLdE12xWeIf3PsqztIYlZmYs16qJO5JF1v92D/SnHDPlYm6SVJikbfq0Cg6UDYbZqPhjvtilervWpkzASOEkRu0emUa0duYAGVFYHV0kAG7DVQs40RnhQOaLyaVqk9PqyctkjMfhSo0/gKoY54f6WhhNxxxoT3KqAfz743wKBIxvKruxILKpSHY6SIxXLADKexu9WHkcWoWpUj3BBH7sAS5K7IBEZOMKgAwu9UzD6LMti2XSP8AWIX+eGKSBRR74U8Y4SsyMqyaS1EEqWAIIYbbWLA2vHOU26qlS+I8KeXliME1zElsdNLNOEKnsWAZrX2K4sksUMgBkysQNdiqt2sDfTfasRENlxFGfrpJHa9AC/Exd30s1iNdW5s0K8kAymUMHbsIjpcsCgU7HctQqiDfbfDBlgaeiTJI8k0lPHOHRcr6qEI5ZAChddr6h0nbpB8d6HnAPCsm3PAmVgBGF0iWQhmCqS+zbAnVv2B29rtQybkWASD2I7HAWdnMTAOAikWGd9Ck3RHY7iwfuPyOBeWMaS6qQtfKcC0SOGwVvE5/56X/AMeEeV4fFJnELZcCIRaihdpOuyKkDjYjUDVEHRsTh7HlZWA64lH6qtIfzJUfuxhh7gZmytFhoQkDv2B2uj3xnf8AlNGw0HegKqEeoIylvASkGbnYZdY45WpAgAMYXVu6hAAGq7DH4h3vEvoaUfR6ve42/wBqGE4C4V6h5zrECW17B2GirTVugJ3B3220m7NHDj096ZkiX6zSNowArah0RrHdkDvpuq2xe87iD4ft0QneAQRnH6p1WNYm+jN7YzAIKKjGaLARZQKsa9JlroX3Ea/5Rr8/CD3JIK4IyeQWK6ssxt3Y27nxqPy8AUB4AxKrqBQIAH5DG+YPf8sNc601JfUXEo0aKMrE0r6ihlA0IF0hjvuTbABQQW9wATio5nLpHI7SAzEyfA4br1HU7oq1GF3IUENdAXuMXPinDFzBGtWBFhWFhgDV/IjYbEEbdsed5TMyBwsYC6moaWeA3zVhAYJaE2250eDtiOeKSQW3gV3d9fwnRSNGOqbep83yJYgqAxaGbljoVnVhpI0jcjY0bHbbzibP5maHKpy75kkmtisZfQG1ORp3OxpL+d4Gy3GJ9UiAykxByxqKUUjFWKnoZgCPa8T5bjuYdQyoXQ2Afos1GjR3RmA3Hticse3aCzIyeTu6p7XAkndg8cYUGYz8uY4a9qzy6tJ+rZdWmQGyhANFR2GIvTWpMrOkiiJpDJoD1EGJjVRQYjz5wbJ6rkQfWJEo+fPT7vihwr41xgTortykUKy6g7lSHoHdsvXcAAjAVKQWhtAm1QJG7Nvv7p96fXMGSRpw9lUUFtAPSXJFJt9rCfi3Dj9LeTrvmwsAIWYMFEVnmXpUdLDftWCOHeoGjiRFjVlVQAdUzEjx2y9fltgr/lFN/Uj8I8y3/cjC2slYfgFdMDp9Utjmxt2h37oPKyZ2AySyMHRgaDuNAdmAj0+VUFt/1R74i45xxViDSwQzSCRk1BqA0qsilXXU2retm2KnBK+o5pJOSq9ZvpMDC6FkfWyoO3uMA5njGYaNmB0qjMh6lQWEZzQiUmqQ9pBhxZK928tAruFJbCxhom/Mqz+mvULMYUctUyuUST+mj0AnqO2tCo2JAN1u17O+P8OafLvGjaWNEHeukhqNEbGq/HscB8E9KJA3MLl3F71pUE7FqsszVtqdmNE9sOMyjEdJo40IwQKcpHkXbV5fHmTHH1RVGqq0YBdmXXdhGWgQSBSMwO/sKBUCjMho4QseX61kIKuWZvAAJFHck+bv3Bb5z0oBYAceV62KobsFVJrYi6xBFwyfeykYND6pNzXbdth37UfvxM+B/wD60g/FvogoPiWUWCGOONpV1OFX616W9Tu1BgC1K258m8KcxlZGAAblhW16g7l9V6hvswOrctZw+znp5pQoeWU6W1CggINEd9PsSMdR+idY6nnZfItVBHsSqg0fkRi7SNMTKebKgk3vcKQXoP0m0gkklaTkMelRIwWUg9RZRQdCR3Ismz2Nn0TLZRIwQiqoJ1EKKBNAX+QA/DAGTyMi0B0qKAHgAdgB7VhpjzjZVrCSMoPNfF+WIcTZr4vyxDhSE8oPMcIieQSsp5gAUMGdSVB1BTpYBhqN0b7nBkPCYmSUFBUuoSVa6gw6r0kbm+43xmO3zqxRM73QrYC2YmgqqPLEkAD3OOgom8rjMZ9MsVDyRrEE2DMeZ0dyO+saa9iCPN7KMxM0xikYxAvvFHICyopWyxo0ZaZd+w+Edyx1mOHGaOXmkiSdSrlT8CkEBEPsoJ38ksfOK9lYs3kwiOIZcshFNJtygL0mwCUA7dmC33AGI3akPJa3+1oMgobiVZc3wWPYxZfLkkkNqXTQ9+leqj42v3GOpshCZFiEQUhSwZPq9IJruhBFkduxr5YDynq9HNBSxq/qysi1t5BH6Q7gfuOFx9RFI5WjTVNZtZGYzErsNSolVpNgKdPfe7OEmzYKMBayqrFl5njcfGXgXYboxEdKPMhFEACw3bvd+gPSMeW+neBujSZvM8yMUx6SUkcs2okhCCLOyr3tvuxbvQTyPHLIzuytJSKzs4TQKbSWJNWQL86dX2gAeiaGl+bs3xQHglaqPa7BulaMZjLxmNFSJd4JJAABJJ7ADuTjT8agjC0+ouoZQgLsyns1KCQvzNDA3qaKMxJG5FM4YqRetUBZ722A2JJ27DzhVBMrh+WVUnsQQuoDSHbdT8CsO4PtjO1GqfHIIo22avmgPNOigDhucU2n49qUqsWYFggMFjBWxQI1Sdx33GKfKIoMzGSGRpGg0h1VWd1nV3+EsWNAEsxP34fxcBWTSxnmkSrFkJft8AX8iDgLiHClDWXl5QdTp1EIrowKC5LpXFrqBA1CttRrkMupe7a/bV5q+h78/UJj2NaLbalj4NFE0jRAoJElSgBsJN238gHcAja+9UBLwomCIRg6qLG6r4iSaAOw3wxkyFnv+BwtzOaiS7mQkEAhTqayLA0rZsgE41C5pyVlEynAXPG53mhMdFlYgMFIDAA3aliBqDAd/n5wtbgZOX5AZwvMEmjmMRt9kuRe56iwA6twPGJZ+LMBawSkHsWGm/wAZvzAxLwvjUbnS5ET12chVv2BaifxAxxs7OA5M7OcDgptwrNyRwoh+wAq3ROldl1EbE0PGCv75N7L+WNjhb/L88dDhLe4wfwoP8iQZfhp+nNmXVGA1GMb2GcIpJFUKCsBufj8VhbNwoQx8lTaM76QSSR/g0y7lid6AFDba/Jxc/70nuWGAszwFJBUlkXexKkHcbFSCNiR9xOAeBsLR1TGukDgSichxXWiHUbZVP5gH+eC/pDe+BYMkqVpFUKHyA2FYmAwB8F4E9UYsQIBO5xv6OvtiTHQGCpNpQ/Rl9sRPPpbQCLokDzQqz91kfmMDZnjqxPymuSUhmUKtDuNKsd9J0sCT7KT5AKPiPHZlHNCwWpZNgzals/aG6EEA6SQCQbI8KfNFG4Nccn5/wBIxG4iwFZTmT7DGvpZ9hjedlRImlJ6FUuSN9gL2rvhbkuKxykhb1KLZSCCpsqQT8NgiiAThrgQlG0zEevc439DHucd5b4fzxJjlLoCH+hj3OKp6nlnjzMYXePTcY5ZcGSm1k1KtFUAAsfaNbna54r3qSMS8vQ+h42Yg6Q46lKsCCR4Pv4wL2FzSAia5rCCUhPGM1+gP+jv/wDXxpeL5vyq/hl3/nPhaOK5jlB+YlloxXJ/TjDjs99zQ/DDDieZeCNmaaKxekGOtbVso+sskn2xnDTSHgD38lYdTGDRJW04pmR2jAH/ALv+f/8AoxtuK5r+rBP+g/8AycDQcUlaGaXXD9Vq+w1GlVu/M2stXyxJl85K8Ur8yNTHrNCJjYC6lO8nYjz8jjjdPI6qAzlG6Vjbs8Gj5oTP8SllYjMDRDGAzUuklmJCqAJHLEjYVVaj501d/TUPKyylqHMuSl3C6+oL7bKQNttsVPIcKM0ckkjB5mOlbXTGnLegdIs6iLGqzVmh3u4ZGlgjjuzGqKfF6VC2PyxbDEWDce5STTNd8I6Jh9KX5/ljMB41h1qfcVX/AFFnWM7tEpblIkbHvWq5X0rYs6eXe+9jbbBbpEixqiXHICnNUilD+7E31Gq2IsgbYH41lHVi0UhBlYWioGd2C0ShZgE6VFs2yhb+RrPCOK5iOPVpimjl3aNpNjq8KeWEBI2O1Md+5JxmGN4lc91Zqs546qsTsawAlX7L5YpHo1s7UbdqDMxsljS6QST4FfLAnD8vyoWM+kE6mlJOoUduo6QG6aBpQD7b7o/+UsapG0CSPKwb6qSZwI6HUG1FlNHba9/Iwsz3FZZir81hIroFi0AKjkmiUa9RrszFhdaawzrR6lND2nA5ATvOZ94srFExKzyqyqNdSxqdfLYj4tQUKP2rs7HEvDOFplgFqNV6VU11Fjdj2A7V+JxP6gKJnICR1MKkbbT9pYCb7NzCQCPf7sQ8QlBkRXMkahtQfYRttXLLG/is7bHp2PvzU5ftPFItOA1tjlNcKOIIObzFVJDEAWjKbuD8Qs7EhSGA7ggeGokcRzMykCOPUCCdVAi/ANuukedWOMnKnNZg5Z2UFwrFooyoAYg1Sk6R3NnSNhviWP4fi9/NPdnCs+XzasisCOpQe4PcA9xsfvG2JRKPcfniv8DIMbFf6Mu5j9tBrcfql9RHiiK2xx6hm+rWMf5VtJ/YALP+YAX/AF8bIfiysrO7aFDL6qK/VZePnhAtvJNoLWLH2GJseTV9+xvEnCPU6ZiYRENBMFZjBIATINgGikB0uq7k6d9xYFYTwZq0LmwvcWukgBRex3HUD38VgeXItLJA62WTMQNHpo6Kk0SkMO6tHZPisLbK4upwxwqHRNqwr28J9jjUUZ1C9hgsQKGZh3ar3J+HYUCaHc9q74hzZ2GHEKQisqcMMKuNcfEcKlL1S2EsaSgAYs7K9NShSaq7oVgiLvhRxuIjNxSNGCpQxpJ+izNdPtsDsBR/SHnASvc2MuYM+8/LlNjpzgCouCZuJl0xymVhu5Y3ISQDb7CzVD8sD8Nyx1yK1KyPrpJd3JLEu4G4DrotG8g1tifKKNSLIwEwDSFEPQCbQsAdwKetqBO9X2GM0GUDASB56CqrMpkYndECiq1MbJqyTZPtngBthvX1vz/VXV3rjiPDNc2XWMBSXcENZiFoz0Y7oaipOw7j7iJ+F5hHnDs2h9IRF1ElyyiV9RoFtOsaQe2587K+LZ14nSOJrkXqlkJs8xkKgAdgeXrI+yvTse2LL6LdHyqyKtFnew3xIVPL0X+qiKt+a+eNCKI7Gvd4qaU8gJzlvh/PEtYEzZ6vwwOswJIDAla1AGytixY8WN98FdKW6wmbLthHxDhrKLXfvXv2xPmYy6FQ7oT2ZT1DztjrKcViaXl81C5BIQMCdu+1+LwQchcA/CqfAEOgkBgNMI3Vl3WFFcbgdmBH4YOly9kG3UixasyGjRItSDRobfIYtWelRI2aRxGoBtyQoW9r1NsD7XiDK5/LuFCSxSWBpp0YsO17G2v3x1vwiguPiLnbrVchyKaWTQNL6tQ76i3xFid2J8k74iz2QYRTsS8rmF0HSNZAVqBKi5G3rUdzQ82TcXhFGgAfuwKJT74LtKQCMt6pDwHLMyMVBKmSQqaIBBINi/mT+WHcXDioLE7+2JOe3ucbSY2LO2Fh1NDUwgFxco8aww5I9hjWOUi2qk8TypaTlmclmhfeQooHXG32UAAdY3U7HYHasKMjwPLMzSNzI3Ej6XCkKe6lhqi01ZYCtqogDsL3kuBqyasyis7lW0ncRhbKJ863LeCSfFY59VcUOUybug00Ai6RspZgoavZQSa96GAbp3FnxuNqhz2C8YVDiyYnlliikI6WHNaNRqCnQ1OhU7MSAaPwntiXh2VlXMZdpI1flszh0Ot2RenUEIXZiwAa/iUsAaww4bwGXL5WIOUHNfUqGJTJGzAt1M1gnQOokXYr7nWUyIjDHd3bdmY2zEdgT4A7ACgPAxFKewd49F2LTseA6q98JN6jm58rmEkqUWOXXGQY9OogKrldbHXZU0ACDq3AwLwni7SRExOZVXoKy7rJVG0alYgqbGrY3uB3wE7zcpElRYg7lJi79QPTI5NCiXDNQB+WH+a4blBEZwoRNOrmQkrY8EcvZydh2N4skk07CAW7r5rv4wnNa6ueEueNm1FMtCgFaRJbajVkhbCqL2FjxgHiUkjQhmka0YLySiiLVfwtGPioWaJYEUd9jgziPD5JMtzYcwTFXMt/q5NK2TTgAXY+0vjvvjPTmQjeeHn8vW8WoAlgDIhjo0zkyP1nvfbsAMdMMUg3Q2NvN/bPVcc4tGc2rjkw/LTmVzNK69IpdVdVCzQvCbjEurMqv9XHf3mVtvyEX/Fixzw6VZjvpBYgA2aBND57Y84bMyROJpJ1lZkAkQsoYd2HK6gvSWIC0LB72BYSuAFHqp4GEuvuTKLKlQ/Nk5iEbhhtW+otZI3HfsPljlojmBDEiheb2EikBAqM+6jfbSBW3fuO+FfEoIpVRFM8isVflo5CaTb76hQBqwpI+VVixelc2j5gyOwV0VkWMnq1MRrNGjsFAHnqJqiLUxtuBKqe7a0q45SDRGiai2lVXU27NpAFn5mrwt9QcXTLprkurAAUWxJ8AfcCfwwXmeLxR1zHVL7aiBf3Wd8Ur1bmXzZCQgaA6lXfUgYhXU1sSR1bNpA6TucVPdQtRtbvICuGVnV1V1IZWAYEdiDuDhV6h4i7Srl45BHskjMBqf4jShb70C42YdJugOqm8D4++VflyqxVGNoGIMbEdRTcK6m9Wltt7FE1i7xfRs6UYHmFdR2LLp7BlkqqvUOhqverF441+9pARFhjdnhV7McdWNVGcRudb6TENLEKCe4ZWFqLsdJvb2CDiGS583MReXGNI0E9VoTqsrY6ms2dR3J32xdOP+jpJFjWCblxqWJSS3UdJVNFDUNOo9N12G1YRcQ4WctNoL6w68y9OkA6mDqosmh09yTvijTaaJxp/PmaTWzuafhKBzWWZwT9ouWcWLcM2pl16eljtThekgEAUMX3h3HsnHFAiOkSydMaMaa70kN3ptdgkndvJJx5++eZ70N02bc1oUDwg8/Njt9/bE0fpyVoVdQCJ5Fjpx1kONKTMfCg7Ba7URV1jRmhYQLNdApXPzQyV6PnJhrA7mt6309yNX6N+L74V558vA/PkEaSFWXXQ1uq0xUVu/il3Pau+OeHZNWl1RofqleOSQlS0sjMpcsy7ORov2Bk07aSAi9X5ZlzIYjUzRfVihYKMdQUk0Wtwb2oV3GMaU9mCUTI979qh4lxx5dmDKrXphSyzVvTlN3Puo6R51d8c5HgE6kzKxgJWMhFd1ahuVkVPAHZVI3u7u8McrFl0y4lUNplAuQ6uYdVAWQNSjYCgAPlvhzEvdrbqo0TsNq2H2fmPfGWZng7uvvhaYjbt2gYVNz8Uk+ZaTPqrqGP0WLfkqukFWUOoV5nJIOvdaqsHvw2MgkRpuPhKgKTQ06hRoiqsdt8HTJl4ZJea4+vUakbUQVBYWe9klqvbZVA7YSpxFVJ0yhtNx05YKyg2jg6T1UQCa3o9sUBz5c0f0S9oZhOuB8VeCue7csiSwzFgukFkZdRZltVI06j3Hthtw7jMM4HKkVjWrTdOB26l7ijsfbFJ4l6gUHSrITy2BY3pBk6DpHckLq+Q1AntRf+pXytjM5WeDnIwcxiQfXfpBQpsSMCRsCGuiCdJGhHG8sBPKjlALqCseN4hyWY5saSAEB1VgCNxYuj8xibScAp0xGMxEkuw+7GYNMtEzfdftXvjiYagAVDDbY9gRuO/aiAcUtOJUOjiRC/rNA9fi6X+/DFXzNf40SPcRRg/nRH7sAdbEObHyT/AMO48InjJ1ZmNe/LjLH73OkH8kP54jnnCCz7gADcsT2CjyT7Y4gy5UszOzu1WzVdDsBQAAFnsPJxFBmTBMXeMyqfhYbvEKohVJog+602++rGY9zNRPZNDxVQBjZQFlQ5/guZ1MVEX1wQODKyPHQokECtgW6xZtl2pd1fraNIcrlxUazMwDCK1R+WLIIXTdHRXbeuwxc8pxnLy/BJG3e1JAkB/WVqYfiMZnuFxTtG8iB3jOoUw6Tt86bcDv5APgY34YYo8tHsLOlc9woqmZ70tIMqXVFgVTEwid2JYoUFnSdOs7gWG1Gidzsdw3ggotOqMzADSRqRFFkKLG5s2W8n2AAwyzOZM8o3uOI0PZpOzN89Pwg++r5Yjlz4GoKC7L8QWtKeetzSptvubrwcY2pkcT2EV118Sr4hTdzlXvVcnKi5KzTRxsjNSuSSQVREUm20lnFqDWy9t8efz8FkjjV2VTCR/SIQyE+AWHw/cwHj54vXq/KNLl1zDUVicUa+rbWQPqtYt6Kj6xgA1nT2w+ynC2ykCDRqgKKW0izGSo16h3ZCbOruOx23w50UrYgSLPvhO02r7F/w8Hnx9++5UH0tn6n62pViehewClWPn2B+Q3rBxgWTIxHQOZIFUHcG2O+43O198Feov7n6TKZcoVDEFgljltYO8Z7ITfb4fu74Y+j+ERs0jvGA0boqqwoxlV76fDEFTe/mj5xOypCKPHPv5o9ZJELewVfTuwiI4GUTBK5qs0alt6CACIb+NGk17sT5ON5aEB9T7yEAaiNJ076QwB06t23Ue/4l8YqKVZCQFkpHs9mH9G33V0n26D2Bxxl80Hsbhl+JD8S/ePY+CNjjkwIcfFJgcHMCW8e4UkwB3WRdIDBboM2lQ/a1LHbe+5HnFcCTZV0lVlVt9DqdSsB3DDYshvdT/Gjiz5kxx5gHQxlkXuNTABNlJUGl2cgPQ8i8V71hGwzCGxpZAFHtpJ1AD8Qf/wCY808V78kZHevQvT/qQZyF30GMqwQgsDvSk1W4WyQL71eFfrTh6SQamsMjKAQa2d0V1PuCMS+i8mqZEOB1SszMffSxRa+VJ29yffHPF5NaiJiAJjy7Y0q9LMST4ICGvnpxqRE7g5ZEpp1BK/TPC45Wcyb8pgFjoaKoFWYfa3BodhXY4s/EaMbDQJCRQQiwzfZu9gLokntV4rfBuGiJy6SO4KBSWqpCKJcbAgXYX3BJ8jDsO2Hah3aSF1qcP24TPgOvkjWqruQoUaQFGy9P2Se9eLA73iL1NwY5mEIui1dH6xsdJ3FgErY8gH2IIJGCOHS9NebwY8gUWxCj3JofvwilUx3UKqZ6MxxmLMsFBACzKNMd7EbnaNwR2agaseQA+Jylkh1TJfNAPKcxqVYMPsvq2796BokUDhrxriKzOIo2V0QCSTSwILb8pCRYqwXI/VT3xVs3HE0ugaoXYDWvYnUWLUDasojjc2tiyl+RjLka0S7W9Mnwx68Kj8QeCFviU6wyrqdiS6lWJ1K8UiqrsW+FfrVDFRsKFCicH5Yq2rXmBE3MKKraaICo19RBrS4J3wjy08brl+fMWWMPWlHLqjAbSyECglBSVBO+5qzgV5ZesqpYi1QkOykxsq05VB3VRR0j4R88XtdIINkdgjP1IxjyPqmAhxVgkz8SkL9IDH9WJ2v5AqxU72LBIsEXthbnc3IxR4QpdZGiGsFQVZQ10TY+FTV/xwF9EZz1LMLRUfQjBSQoLEawCpYgKGFHp327kHLumWctqVgyOCfiFCNSdia3DV8sU6R85d/kJquor9AuuACv3pbiUZy2Xj5iGTlLahgW2G+12B9+Hl48o4NmgYYhJSiumRaDRtZA1XY3NUSKurHY4u3DfUJUiPMbXemTYRmuwLM5Os/o191+Imalr3lhwbPz8v2S5NO5g3dFYcZjlWsWNwcZilTqj5v0s8q6XzMhWwd1Q9jY+z74Mg4pBF9SHNxCj0sQoUeTVUANze3nBmc4jFDXNkRLutRAuu/5X+/AuRmy0vNhlVJFd+YnY2GRAzRkb/EDZU7YzoGv1jw2UkijSuleIhYVRzPq7VLqld0iDBwikqyqp2UgEamYjdiaALChW8//AC4zMzgQZW0N1ayOSLHVa0tUfF9xvvgr1B/c9jRHzGXkvQDIUkJLdI1dLeaA2Dg/fgiH0ZxA7nNInx6QrHp1kM1aYx3YXW42HzuqXRvLwGNAA77r6Ak2gdrWAHa0n0/cfUpMk+YklD5hF0B2CrIAqtp1KyVoa2sX7ivxwdlOJ5HfmiDLuNJXSdLbizuArKwOxwRL/cokl/ps5d96Qtd993fYXvXbfBeW/uU5GFdUjzSBbJtwooDf4AD2+eGnQlzrc4DwaKH1Nn5hdinj2XJYPr68D0JW1kWhoPNikC/RwraYidgyNpILsQCVDMAxBXY1dk4TwiF41csJVG6rpCRIQTdRDZWB/TtgR3GEnCsiGyUUbCgY12GxW+pQD3BWxR72oPfE2XzrIHYkCZFJnU0q5iMCuchJ0rIB3+fSdirBehlabj6j6j90udp/N0+ysWZyKZmMpKLBo6dxW9qbBBv5jBSMbrbb27D2A+eF8HFEljEyyLya1a60hQAS2rUemqog9sKpc6+Y2UvHBvuemWX5nsY0+WzHzQ2Ns0zIm7nFKYwvNBccY5Su30Unn31IguLV/nfEZ9yp1fJu2AuMZvQ0bIPr+kEg9KoSf6bazGW2G12bFUTg6V0gj2UAKDpUbFjRIVQO5NeMV+bKa2WGUyXIpkbl3qklsGrFkKgXYHpPSPs1jF7XtZRJtry5Kt2BrdpypuMcQLUJZMulA9OlnJDDSQRrFg9u3nC9MyqOYJwszIUEQAuU6hemmOyqNy5bt33FkxeGo5qIcudCWZGBt9LC1kfcSdWkhtTaW0nttiCF1mfWg09ubLVEKh3j1fpWtGuwBvxjQY2LUXQog570xjWgfCsh4qiAEQ8kF2VizIq6gSp5pXUwo73Xm+2EPHMzKZ5lkfUqOOlB0dAVkC2NR6jd/a2+7DYZpjDmZNO5t9NXRMUZ7eaO/wB4OKfLmJEluMOHDgqCuvU40KuzWSdRBIPkAV3xGANzmAdavwXdpObHkcL2rgvDzFlYYe7Ii6/2ju//ABE4ll4bq7qD99HE3DA2ga610uqu2quqvld4MxcFkEbslLV4d8sBcbyU/LPJADee2oj2SwVBPaz2+eH+NEY9S5sAXluaDHXckzBemRDKxeFvNhG0svzAPbyLAm4W8VhXSPUd0fSCJPOxN03yHfuPYWf1JwTWyyIxSRRsw3NXZUAsE6iBdg/hsRUHypOsGOmG8kQsqfJeAkDVudwOx7b0Wx9Zp39XEt88jz9+ecrW0k8T/gIAKOj4oY5ZUEWqyr2rBekroUUR4KHce+OM/wARMi1JBFpFm5X1Ae5FKK286hiHJtFIVWdVf+rkIBDX2BPhv3N9+2Gf/J6Ab8pPyv8AjhbZoImjewkjxwlTaB75CWuoHw/lVvOCTUgYhY1GhDGCoSyppgbLBiAN2J8++GnDlBhjKsNIiAIB2shDdjyKI/1jiKPJ1LyCNSjrVT9tLpIz/wA6VjP6rA4feoODLByRCitmG1NKwpTIKq2rYLrrSK2CkDa8fTQzxNiDhhvPlaggjka9zH83Xp1QUCUQw8fLvvfn8sBcUATKyAWdMZqzZOkefntjqSKT7c0UQ9h1N+Gogf8ACcSf3njYUyZjMX+kr6T+eiPC3f8AJRf/ADBd5DHqaV/ZbfzEDzKF4TkOblgyqEcNKuk/CVEj0j+CADV+PusHvJ57lgpIpaEbMG3eHzTfpJ5DDcCiLG4d5TLSqAqQKijsGkAr8EVv441L6flkbUzxK1VaxuxrvRuQXv8AL398YXYSvc5xbVknnjKf+LhaA0lc/QZDuM5mgDuAJQQB4okEkfjjMEL6dcD/ABl/wjjr8NsZh/Z6n/f36KfttN3fRTcY4MmYQK9gg2rDuD/MHyDsaxXY/TE8cqqNDQlrez4FfYP2zudYN37DFxxTs3wuXM8RDMGSOJgQbrpTddP7T2SR9nbC9NNIGOZu+Grzn08fJPMDXnd1Huk3zfDZgjqj6lZWXTISatSOlx1eftavwwdDxfMBQOSt0O8nnz2jODMbx5n/ACGoaK3X55SjpYibr0Vdz/Hs7zQnLYKf6pNW3R/lH6QSC4rSK0g3RxzmuHT5grYeNeoPrmZiyspUjQhCXuDd+PN1ix43hMmqlebLj6kD0FBE2Bjeir83qbLZUcppS7IApCguwoV1HsD95GF+W9W5XOzpC0Ld9SlivdRrFhWJogfMbCxhofRWTLl+Qtn5tp9/hvT59sMspwyKL+jjRP2VA/gMDuYBi7T/AIa49+iEzuSiVtTFgHZAUXURI43j1IoOthVg/Le6FGLm72WKdj4+pdf3uFX8zgfjb6EST+qkikP3K66v+HVi4SeAO+LNNp2zst5OMKWWQsdQ6qrZr00+Y0mQiALdEMWk3Kkg0QgB0i/i/DBp4cuThnmjYvIEJDSm6CBmCkqASLJPub+7D4RjAfFeFrNFJGenmKVJFXv+4/jjUZCIx8IUrnl3JXmmWl0u8jvMJnZkCihrJYs4HdAdT2TYICWKHfiCSsuIzE8GXEjq5a9KrqYqgJ3YMdiw26gLOra/cR4UiZFkWwI1MikkswdDzNRJ3JLDf3s4Eny6yxlGW0daI+RxA97tIQeb5/VVxO3XXRU3hOTkmlKo5iLq0khrX8ROgaSaDDWtHbtvY2w29Lek5crMXeVHXQUAUHUbZWsk1Xw9t7J74m9KcPeOXMmQ2wZEB/SQLat+Iq/1lYeMWPBxNFBx5OfVSTykuI6IvKDY/fifEWVHT+eJcUBKHCzGYzGY6uoTOruPuxXeM8D5hDoSsi2VIrVdbAFjpAPY+42OLHnO4wPgT3JR5sKgTZV3JqCXU2oSoFPL1eXjdtKlWPzB7Ggbt3kMrmyoVljvtqdyTXiwi0TXfcXix6cdINx9+JfwsXUWqzrJiALSZvS0xdJedEXQjYxEKQGV6J5hYdSKb+XbDCL0rCaMi62oA7sqUL0hYw2lVF0Bv87JJLrGYqDWhuwDCWXOJsnKHy3D44/gRE/ZUL/AY1m02H34JxFmR0/lgigIwgdON4zGYBKWYzG6xrHl1f/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data:image/jpeg;base64,/9j/4AAQSkZJRgABAQAAAQABAAD/2wCEAAkGBhQSERUUExQVFRQWGRcXFxgYGBwZFxcbGhsYGBYcGBwaHCYeGBwjGRccIC8gIycpLCwtGB4xNTEqNSYrLCoBCQoKDgwOGg8PGi8kHyQpLCwqNiwvLCwpKSwqKiwsMSwqKjQsLCosMCwsLCwsLywsLCktLCwsLCwpLCwsLCwsKf/AABEIANAA8gMBIgACEQEDEQH/xAAbAAACAgMBAAAAAAAAAAAAAAAEBQMGAAECB//EAFEQAAICAAQFAgIGBgMLCQkBAAECAxEABBIhBRMiMUEGUTJhFCNCcYGRUmJyobHBM1PRBxUkNENjc4KSk6IWg5Sys8PS4eJkdLTC09Tk8PFE/8QAGgEAAwEBAQEAAAAAAAAAAAAAAgMEBQEABv/EADQRAAEEAQMBBgQGAgIDAAAAAAEAAgMRIQQSMUETUWFxkfAigaGxFDLB0eHxI1IFMxVCQ//aAAwDAQACEQMRAD8A9J40agk+7+YwuyaO8hULaK0EjWQNREEGhR9x6ya+yo+1tnFstmHifWQiBdWmOxdE9LMepqIBNBQQa37YYcFiAeQlQSDFvW9GCGwD4HT+7EGh0bo21KOt+iOaUOy1NYcoQvSNhsN/7ca4D/lx/nn/AHqh/niPNeqcvHsXW/YHUfyW8Q+muJLI+YADrcnMXUpAZCqKCp7EakYbHGk4kpLQAg+JH65//eof/hxgvHHGcvThgGGrMxkkkUdMRFr7ChW/kHxiTEz+UL+Vte4xx6a/xPL/AOiT+Ax2O+F/DuJrl+HwO2/1UYUdixK2B8tgSSewBPjALzE/xmKLm/UGZZuqbk9hy40QUW3XmPOCEJBFLu24tVusTenvWBQOma5hIkkuVmRtK6qXWqqpRR2sLXk0DjxYatdLgDVq6YzGYzALqzGYzGY8vLMJMy3+EzfKOH/vjh3hBP8A4xmf2IR/wOf54n1X/Ufl90+D86o3Cv6Jfx/jgvAvCV+qUff/ABODQMaTPyhAeVipeJkyxONx5RQRKSw0grQJptRAAKjudVV53+ZwYnDmEQkYuZbOoJIgji76l+sOlgtAHVe4sAWcTajVsgIDrJPQc+fkiawu4QBhOoijsAbrpN2KB9xW4+Yxw8dYMnleOzJz1W61vFHJHuLBPJpgvfcWB5rbAn0sSa0UpzFH2TrQ38LKdtS/LY/mCew6pkp2iwfEewvOYWqPGYzR2Hc+/vjsL+P8P/PFSBcqt9sax0x+d/IbDGvyx5eWsZjZONY8vLMZjMZjy8sxmMxmPLysnEs25VlmnggWiGVfrJa/ZF1/+9sdZrh6SPSK83RDqLOIoT0UhoAyElRZAFdheGPHOGrFk5giqq6G2QBR+7EXBu7f6PLf9lhlWeUu6HCUycQyuXnWCTMQZeXRrCImlyu/+Vk1k/CdlpjWIp8jPIWMbSQ6nDpI7M0ulVVdEis3wMS7BDqrVuFONPwpJ8wZp4xK0MsiRsaZSpJHSukldF6a7FgTZ74o+U9P8ZyWdBhd8zlmcWGkGkoTuGWRrjYL5HavwxmT6ncSyMgEd/VVxxVTnZtWPJcUfKskWZJeCMlWItyCiHSziiWuMhCLFAKd7OL8CDsPAHg1R3FGqO3t2xWPUObhbLSl76RbLVSDatx8xtfY+Dg/0hnHbLIr8xiOYOYx1A6XKhbPUCB2BB2Hc4HTzOkFO5CHUxBuQm2KtxAkZPh58aVv2/ogd/8AVDfvxaJWoE+wP8MLRwf6Rw7LptqEcLLd6b5YDKa3AZGZbHbVfjFINKViqcTtIrCRWiQvJzpJNABstrolviMnTuNu9dsTtqV2YASIzuo0/ENLXp0nuACdkBvSWPc4zP5SZGBlSRaJZmKGSN20ldTcoHQ1Gyyhgx30oSbJ9N+nEnAlEiLGGdCIdVuBa0WYAqpBsdNgEUReG3GG7a5631UzoXWrR6TYnJwXfw7X30gkJf8AqBcNsRpSgAAAAAADsANgB8gMKn9XZcGgXb5pGzKfuYCm+8bYRRKruk5xmAeF8aizAYxEnQ2lrUqQavyN+/j5+2DrxxeWYQZr+mzP7ER/4HH8sP8ACHOj67Mf6OP/AKsmJtV/1n5fdPg/OqPwz+jH4/xOCzIBZJAA3JOwAGBeGn6sfe38TgoY0mflHkgdyp8xmSREqabd1YMSNP1ZWQAWQGLVsLG2o71RZcg5dFjlmRYjzZJJCgBjCkyuEuw27bFlJABO5GFUk9Jv2DRk/cJEJ/cMWaRC+YILAxxqpKaVNu2qiSwJFAWNNd/OM/VU2UOIvCoiy0gII8VBiCSxzsJCI1bSF5mslYzasDGWGndglE+O2AIsqIYtGkIyWH3vqXYkt52A39q7VWDvUHFQiuskMrChpKKWV7qutf6Jg/lqrYgnwoij5cSR3ZVQCbJLN9okncktZs++D0YBt1V9lybplRcwMAVIIO4I3B+440cbJxrF6nWYy8ZjMeXlmN41jAceXlmMxhOMx5eWYzGY1jy8r/6lzOrKzAbdBwhzOdkh6o01ALldW+nYoVXyBRY73dDejWHPHc2iZWUMQCVNWQL/ADwtM+5iMLTiaHLkALakBWHUx2Xcd8G7GBhA3IyosnnQrG9kkkYrf2JGNyQv+i2u2W/iDbdhfc/FAQyIG5tsgWtwewYk7BaprPj3O2EnFyEmjh1xosobmKJA3LjTSSjFrDAlq0n4dipF1gvKO2mNpZDJEg3IGicKwBV2YG7CEWF0kgk3fTjB1EbO1yaJ57vP5qxmoDRtK74lllcRxOolmBW2BaMKWB7sNRTVRpd7AJ8Yd8Hh5eXjj0lSi6SKAsrsW2J+I9V3Z1b73iCTKJEAkahV+mCgPnDdk+Sfc98MLxfHCIhSmnlLytS9j9x/hjfp9v8ABMuf8zF/1FxhF4QZzLu/C8sA1AJl9Y1MutSAmkld61MrEdiFIPfBHi0pmcKXjXrlUJjgGp62lIJiXvRAUFpVsVqUab2LYruR9VSZcFECSBmuqbXZ7kAKoOwHTd32AG2FfEeJOdKuocEBgGmlYDdhsNq+DxjrLZso7BIaIYJYllRjZYdtiPh7HACR2zdt+oVYiBNWivUXqp53bLmkTcGnVQ+liG5gc2FOk1He4Nk70Ez5gWYwaOkm0ddh22PPAse1Ya5TiRmZV5YJa/inmNVqH/yHBE0YVWbRBSgt/TSkmgT/ACxL+KLTR5T+wZXCFjQlFeFm5jiNk0MQp06SquUYKFCbFU2QHdwelvR/T/EmnhWRgoLFvgJKEBiAVJAJBr2xTOHZNmLcwjTrqgWYsBWlWZ99A8J2sm/bFr9KH/B0/wBf/tHw2KYyOcO5InbQBTvCHPf02Y/0UX8JsF+os3NHDeXTU5YA+Sqm7ZQAdR7AWCN7NgVimzqWstkHcn4mZptbn9YiLq/l2AA2xzUAubtAJQw0DuJS3ISgRAkgd+5A84nTMKezKfuYH+BxPRGgx5BoinwtGsiMNip3EF0QSN++NNqkkPOiIAQszyamKRqatFeJVaQs+lfILE71WKI5nEBuw39F5zW87ghc0+pJFQa2EbswBFqoXdj7VY++xixZ7i8eXkVyzM0yikQqUfSvS7MwGjY+9HbucDBUVIk+jaVi5zalGmMaVY8tCpuXrUI2sUxSz3XEfEeGfRRtUtLFK6Ml6ipEOpm3LENKWAr7Ne1Nng3i+68d6COXbjvUWd4s0xBcoqA2qKbFjsXY1rI8bADvuaOBjOD9ofmMGSZplBZshGoUEk8ltgNyT9XthHN/dDhIasnEx6dDEKFO25IKahv2Hke2JmTOaNrY/qnFodncjfpC/pL/ALQ/txvnr+kv5j+3C2Li3EJBrTKRCPv/AIuoSve3YEj53htwTjE0wb/AYg0baHqOuod9iRVbbWe433ww6h/Rt+R/hDsHUqMTL+kv5jGjmF/SX/aH9uJMxwzMszNyE3N0YA9dthcwFfh+eCMhlszEpUZdWtiwJiXpvwo5oofLHTOQ2w3Pz/ZCGtv8w+n7pd9NJPQhcdrBUCx3qzv94xp824FmJgP20/8AFufljmL0tmB2RvP2EHckmh9Iqt8C8U4C6BXnflAMALjDM5a10qscpLbN7UPOGdq2uvof2XKs0CPUIzLcTjdQ2pVvwzKGHgg0e94k+mJ+mn+0v9uIMt6meFdBy6IimlJiNt8xrkW7797u7w2yvqCSQLoWE6roaIw1jcjScyCCPmMT/inE4Z9f4TTEByUB9Nj/AKxP9tf7cZh9rzf9RH/sR/8A3ONY9+Jk/wBPr/CHaz/b36o2fhmlHdIQaVmLZhtRNAneKM03b7bXgrIucyqc46hyYm0Laxks0gJKg9XwDYkge2GGfA5Ul9tD3/sn8sVbg0sckKMQSTJFHrQ7pHoDlAVNjVrfYeGPmsaTgGlTAlwKa8aMdplyqIpBYgqACoO6R+LJ+Kuy/tDCrP5iRJGKorc0xIpZwF1G16hRYi2HYdsLuIcM5mcnjiVpdMmlY13VQFU07tYVQxIC7AV2OMPprk/WAiZomDShAqRxBTqYLK2zyAgDT3O4IWwRBq9H2zu0LumBX8jlMDAKBKcZbikQhhXX8E0RJkBXYQBGJJ6dntdie344fg4rWQilm1kx6I33VHLOilrLuIjQZ2v7QCirAazdigi0qF9gB+QrDCbAJSpKvCkXvhOhvh0HzXK/9eLDOTMhWVd2dvhRd2Pz+Q/WNAe+FMLSLkoQ8JVVECl9aEdMkYurvuMA4HaV2MZHmqNm+GOz7yZY6A0QAdjahmsk0KY2QQO1dziKWAguTJlwC4fQsirVMXChi1gdR3IP78S8SlnY8sLKiIZARpca21tuQFoqB2vY3ftgRFbq1A/a/V7qoGxr2PjE8ZdtouAHyVxIBxyuxGNrkh7dlkRASBTFrvX37n37e/L5EFW64OoOATNEBuPPQdh/LHAJ3pTe/lPIiA+1+q3viTqCnZyKfbba/YhuqwOw/nhrXbRhw+iB8YeQXC/VXTIJWoGrDkGu2wUGvlth/wClv8Wi/Z/mcIOHA1vsdW49jtf78N/TWdIy0VQzMNPdUBBonsdW4xFohb3++9FqRhqsLLeIjlhgX+/H+YzP+6/9WMHGP/Z8z/uv/VjR2uUlIr6KMIc5kSc+goGMxJK3yaGR+WpHsXkD/fEcNP78f5jM/wC6/wDVin8Y9Q5pc5KYYiBoiUCRFBoaz2MgO7M35DDYg7dwuFuE64nkFhEYSOaRS6LpDhlRdauyqHYUWKAAC/wxriiF8zygp+vgABI2QJJcpb2IWRaHcmh71XpPUmeZL0LzVe0GmPlCrAJPNLXRP44P9P8AEc1Jm+ZOhZY4nUCJQ28rLV12/ovc4pfua0mihAtNvXGcXL5KZ6BZhy1BFjVIdO4OxAFmj7YpP9zfgqdWZdo20rSrszR9iWbyjUCK7/Fi+eoMmmcgaGSHMgGiCIwGVlNqRZr/AMiceVF4sjmUMEk0pUsGLLoAKsoI0q311DVsxC3R8YzpGOezaOSrNMwl1NFr03LSmSANEykMCUJUrSkmukEbgbDcfOsdZWMxvFdfW6UkUEkaxGSrKTuT0aTfcUTuMVzK+t8mqtISUkJ3QEgOzeVDEKCfJavNk98Q5f1QXz+XkpzCokLEKzKOki40G9LYBkq21tVLVxwQSh5NUBzf2VEjNzSK4+iuHGp2jKJGF1vdMxpVoqPbqJLAAfPAKzZlN5Gy5FgCwwsnYCxQX76OOpsxrnkB1RuWUxCRCutFUGlDi61ltWnqFg7WMRQcSfSvMFksdIRCSyqvUCHrTTHv7AfPC55JRIdpI9+SXHDGWZCa8NzPMd0aPQyhW+MNsdt9gRuD47fOxhBxPPGZVkVSEDjk1WokkqJXYghARekVtqBO5Gkvh3EFfMLOpflCKrEbsH10xC6UPYhbOruCK7nCXgPGaVI3XQCBySTepaBUE0OoA1867C6w4vl7IF3PXy/rlAxkQlr0TpxrAsKV+0GGrx2HjvW+/Y4rXGuFwo8MsS7CZC5UFlRUYF22vRpUHt8/OG+d4poJAeMH9ks4+8agt/NiPuxzwKGOWrgmaBA23KY8yUnr1hQN13sEUS+2wwmFji4EKmV7QCDyrwIAdx2PbGYF/vqP6rMf7l/7MZjTorMpEQ8CBOqZucfAIqNf2U3BPzbUfmMC8YyGUsBk+tI6FiBEuxJBXRRWjfWaAs7iziDiXqJ/hUNGSLCABsww99LdEC/rSH8AcAQ8PZwddKrbtGrMdZ95pD1zGtq2X5HFBdS4SGrlZrQxxgabNojkoCdyZ5h1StZ3RDudmJ74Ig4bdazrK/CKConty4x0pXvufngHiPGuTKkEUJlkK6tIIjRE3As0a3FUB/IFJn8hmJ2H0vM8pG2EUHTHZNBC7ENIx/Z/LE0k7RyUTIpJOMBW0cVh5gj5sZkOwUMC1/h2/HHau0gLKRFCPimcd/8ARq3f9ttvYNik5j0vlIACNXMWnS3J3UjTYrSF1UNxhvneJyMsqT0WREkXSWCaHfRM1arWRSTvZpSukDcYUydhs+ymO02xMJuMRRHlKXQNWoqCc1N82+1GP+PfYIN8L52VwViysqKpXyQOllYjSW09h4LG8NctCInCKDRUkUuw0katT9yzFgd++k/PBM0tK2xYqCdK/EdjsN+58YzpNZK84wFY3TsHKpGY4nOGY82Ub7pqcMNT2O9BehqAvxiCPj0pr62W9iblIA6QQLvyT+Xzw/8AUWSH0ZHsh00dUhBcqTZVrI1kGjpuyVobnfXA+BfR5JGl6+VHzUVF7E6lJUUCXCx0Pm3ucU6dzAzcRdeSXL+bbxYQcQzjjUfpWnshQ7EbmyCSxO4HUKFbX3xGvF5YX0GWWM9ysx1dvbmHWLu9jRo9ji2cGnURLTFgweQsWDVbWbIPuaFX2xtMwyM5nKhC6rFddzq/2b6QBtuD77oe0OJPv0TWuqhSqsPGCsn1ijTIxYOhLCzuQVqwK3savN++LN6c4OvIQFp1NbqJ5VAsk/CHpfuHbFd9VZIQuGjJBctMBR6GXqZgaoqzGiCR8Zq7oXLIS0oIHcA/mLxRpWhtnqptS420dFJ/eJP6zM/9Jm/8eIczwkCgJcz/ANIk/m14PGa+WOzBq3O2K9x71Nd8JOeFj+tzP/SJf5NiucXyvLzXxO2uJTbuzm0dwaLEmqYbfPF1zCKgsk48+9Y+pEEyBFZ2i1hzsEAYA6Sx2LWFNC6s+dsUaZ5bIHOOEs2fhUDyPzwuqk06yNIs71Vnx52F/PFl9J8OEnPcvKvWqDRIyDpQMfhO+7489PqcNLrVa6Ao1GlJ1EnS3ZqFX2r2OLb6G9YKNUDpUjM8gIYFWG115FKB3/PxizVTNcza05tea0t+Iq1z8OAJ+tzFD/Pv+PnHlHGcpFlTGqHmI7B0mZWBCJsEC0NYLMG1qeoAbbC/YzCJlJugwIPuLFHFPzvAJ8vFpIWWCNa+ESAKoqzG5V12HZXYewxkOc5pDquldpZNjrJx915jxNld71AgJ39yFb33u/fDX0sZJ8zDFZVV1AlQbC6T8RvsTpHj2wfm+F5R2FoiE+FmaAkbj4JkIHYi1PjFmyWbiihZMvA0bEGmQJINVUGJjcs1fPfHZ9eNm1rTZ76x4rWfOxzS0DohkyMk0gEkqyM6s0bSoJB8ZXSwL3GoBSig3Js6qrGZfhshkQ2sci26iONpHUK7I1sXRNLGNhp3sfOsYkgAZVhWNW2IMb7UoXZjlCw7XeruScTDidHVqQNTqSGkUENI8gFPlm7GQi8cdqB2dBwJ8QaWUGuvigu4Yn5LRrK+hY1emLp0l5BJGQJSi1y2TsRv8sIpMorBY/FQhh309bso32tY9Iv2rvixZTicWolyiroCBV5klnXI7sxMS7kyHavf7sLeJ5QAXlnZgCCIzHLtX6DaDpH6pBHtWIpJi59dMV3JU8Jc0bP5Q/CxGIxrDk+yhgKoad1AB28knDj0Fl2fmo8k66TdCUqCbYOVAPbZbO9MWFnCKNCAnMYIUULsApNDwZ2Xf58snDXh2aaQRrlkFLKrF11SkHUrSlpSFRbUm6LWDQG4wUTy1+Ov0SooHNsvxhXX+8a/12Z/37/241gw5tfnjMX7z3r1hJstkVjBCirJY+Sx92JNsfmThDmvXMMeZELaxTFHIUaUZtOgMSbJF912NirxYBK0jFIQGYbMxvlx/tEfE36g39yo3xUPUno2SPNq0BZnfrpdBLMdpCyEjQptrYdIsAbnHXbqsL0DGEntL4x5prm+FyLM2blRlQoEBLAcuM7jWo+GmvU17WD2HTzEDEK0vKhJZWB1vub6rNt8mF7Vt5K7iPEZomihkbQFUskcqdCBPIZZNE1FlUauwANXvgTL5utbRydzTUoKXQvSiUAeruvnveMvVyxtd1vrgrU00Ty3FV0yn7ZhDTuhUg0mtRrJ/UXdr+Q3PtjcqLHbZiB3eZeiNSoKJEwk3OofWajrpbrSo7jFWi4kIJRoZw4WxIrh3JJ0lWDE3uV2II37CsXGPi8eYjUZmOYTROwPJSQ0RamnQUAy91DGvewCO6ZzSC7juvj33oNS0tO3nvrlCZPixJEavHIUXSyiQCRxQ0Ohuja7kEggkixW8UEKZfrEco0jTqmaOONQavUwPV270xOFnEeEML0RSPDqd356RqVU6nY6mm3NnuVG297YilglliEhRp44wzJqkhdVKqbOzWWA2s2cOOnju2vFHn3/AEpvxEgu2Hw99EfkeIKwjSApLynDtblS56jr7MY4lPYt3IUdh1OeH54ZgJckceZDSItEb05UjQWt0YIL37qaIIxW/TmXcys00TylEXSNCxgazZLJIy6qMfT3q284WZ5GXPmXSU0TxaUB+sVQY6VVQlexNAHe/nh/ZhrixhDu+iPmbtDD/nG9/wAOCRg9OBwr3neMypzLEScijK7Pqj3FqBVMCQb6gK273eFWY4hG7wzz5tDEimT6OiajqZTRfQWLaQxrYCxeF/EpaBWSDmWzuZHSeMEM5epFUAE6yGA1FRvVeU2QQ6VT6oLaqyxEnpZwGC38PSaF2e2OMga6yP0VsMZeNzjgD7K08W4Rmp2Z+UArqFjuRelCL6h+kSxJqx2AJq8WnLBtK6tOqhem9N+dN719+DHgsALQUCh9w2H8MQ5jKvoaqvS1b+aNfvx5rA3hZsj3Pq+iVP6hTWFQBibolwuqu+jYlhe11XerwLxP+6GsTwDlOI5CVeRhapQNhStqxsA9+wP4B5PQwQoerlR7jyh7V4NG69r8XjjieQSeKWFgFjq9YrZrYsa8FSLN97PzxONSQeFaNM0DCu30cMoR21uoXUdgSa+IgbLdE12xWeIf3PsqztIYlZmYs16qJO5JF1v92D/SnHDPlYm6SVJikbfq0Cg6UDYbZqPhjvtilervWpkzASOEkRu0emUa0duYAGVFYHV0kAG7DVQs40RnhQOaLyaVqk9PqyctkjMfhSo0/gKoY54f6WhhNxxxoT3KqAfz743wKBIxvKruxILKpSHY6SIxXLADKexu9WHkcWoWpUj3BBH7sAS5K7IBEZOMKgAwu9UzD6LMti2XSP8AWIX+eGKSBRR74U8Y4SsyMqyaS1EEqWAIIYbbWLA2vHOU26qlS+I8KeXliME1zElsdNLNOEKnsWAZrX2K4sksUMgBkysQNdiqt2sDfTfasRENlxFGfrpJHa9AC/Exd30s1iNdW5s0K8kAymUMHbsIjpcsCgU7HctQqiDfbfDBlgaeiTJI8k0lPHOHRcr6qEI5ZAChddr6h0nbpB8d6HnAPCsm3PAmVgBGF0iWQhmCqS+zbAnVv2B29rtQybkWASD2I7HAWdnMTAOAikWGd9Ck3RHY7iwfuPyOBeWMaS6qQtfKcC0SOGwVvE5/56X/AMeEeV4fFJnELZcCIRaihdpOuyKkDjYjUDVEHRsTh7HlZWA64lH6qtIfzJUfuxhh7gZmytFhoQkDv2B2uj3xnf8AlNGw0HegKqEeoIylvASkGbnYZdY45WpAgAMYXVu6hAAGq7DH4h3vEvoaUfR6ve42/wBqGE4C4V6h5zrECW17B2GirTVugJ3B3220m7NHDj096ZkiX6zSNowArah0RrHdkDvpuq2xe87iD4ft0QneAQRnH6p1WNYm+jN7YzAIKKjGaLARZQKsa9JlroX3Ea/5Rr8/CD3JIK4IyeQWK6ssxt3Y27nxqPy8AUB4AxKrqBQIAH5DG+YPf8sNc601JfUXEo0aKMrE0r6ihlA0IF0hjvuTbABQQW9wATio5nLpHI7SAzEyfA4br1HU7oq1GF3IUENdAXuMXPinDFzBGtWBFhWFhgDV/IjYbEEbdsed5TMyBwsYC6moaWeA3zVhAYJaE2250eDtiOeKSQW3gV3d9fwnRSNGOqbep83yJYgqAxaGbljoVnVhpI0jcjY0bHbbzibP5maHKpy75kkmtisZfQG1ORp3OxpL+d4Gy3GJ9UiAykxByxqKUUjFWKnoZgCPa8T5bjuYdQyoXQ2Afos1GjR3RmA3Hticse3aCzIyeTu6p7XAkndg8cYUGYz8uY4a9qzy6tJ+rZdWmQGyhANFR2GIvTWpMrOkiiJpDJoD1EGJjVRQYjz5wbJ6rkQfWJEo+fPT7vihwr41xgTortykUKy6g7lSHoHdsvXcAAjAVKQWhtAm1QJG7Nvv7p96fXMGSRpw9lUUFtAPSXJFJt9rCfi3Dj9LeTrvmwsAIWYMFEVnmXpUdLDftWCOHeoGjiRFjVlVQAdUzEjx2y9fltgr/lFN/Uj8I8y3/cjC2slYfgFdMDp9Utjmxt2h37oPKyZ2AySyMHRgaDuNAdmAj0+VUFt/1R74i45xxViDSwQzSCRk1BqA0qsilXXU2retm2KnBK+o5pJOSq9ZvpMDC6FkfWyoO3uMA5njGYaNmB0qjMh6lQWEZzQiUmqQ9pBhxZK928tAruFJbCxhom/Mqz+mvULMYUctUyuUST+mj0AnqO2tCo2JAN1u17O+P8OafLvGjaWNEHeukhqNEbGq/HscB8E9KJA3MLl3F71pUE7FqsszVtqdmNE9sOMyjEdJo40IwQKcpHkXbV5fHmTHH1RVGqq0YBdmXXdhGWgQSBSMwO/sKBUCjMho4QseX61kIKuWZvAAJFHck+bv3Bb5z0oBYAceV62KobsFVJrYi6xBFwyfeykYND6pNzXbdth37UfvxM+B/wD60g/FvogoPiWUWCGOONpV1OFX616W9Tu1BgC1K258m8KcxlZGAAblhW16g7l9V6hvswOrctZw+znp5pQoeWU6W1CggINEd9PsSMdR+idY6nnZfItVBHsSqg0fkRi7SNMTKebKgk3vcKQXoP0m0gkklaTkMelRIwWUg9RZRQdCR3Ismz2Nn0TLZRIwQiqoJ1EKKBNAX+QA/DAGTyMi0B0qKAHgAdgB7VhpjzjZVrCSMoPNfF+WIcTZr4vyxDhSE8oPMcIieQSsp5gAUMGdSVB1BTpYBhqN0b7nBkPCYmSUFBUuoSVa6gw6r0kbm+43xmO3zqxRM73QrYC2YmgqqPLEkAD3OOgom8rjMZ9MsVDyRrEE2DMeZ0dyO+saa9iCPN7KMxM0xikYxAvvFHICyopWyxo0ZaZd+w+Edyx1mOHGaOXmkiSdSrlT8CkEBEPsoJ38ksfOK9lYs3kwiOIZcshFNJtygL0mwCUA7dmC33AGI3akPJa3+1oMgobiVZc3wWPYxZfLkkkNqXTQ9+leqj42v3GOpshCZFiEQUhSwZPq9IJruhBFkduxr5YDynq9HNBSxq/qysi1t5BH6Q7gfuOFx9RFI5WjTVNZtZGYzErsNSolVpNgKdPfe7OEmzYKMBayqrFl5njcfGXgXYboxEdKPMhFEACw3bvd+gPSMeW+neBujSZvM8yMUx6SUkcs2okhCCLOyr3tvuxbvQTyPHLIzuytJSKzs4TQKbSWJNWQL86dX2gAeiaGl+bs3xQHglaqPa7BulaMZjLxmNFSJd4JJAABJJ7ADuTjT8agjC0+ouoZQgLsyns1KCQvzNDA3qaKMxJG5FM4YqRetUBZ722A2JJ27DzhVBMrh+WVUnsQQuoDSHbdT8CsO4PtjO1GqfHIIo22avmgPNOigDhucU2n49qUqsWYFggMFjBWxQI1Sdx33GKfKIoMzGSGRpGg0h1VWd1nV3+EsWNAEsxP34fxcBWTSxnmkSrFkJft8AX8iDgLiHClDWXl5QdTp1EIrowKC5LpXFrqBA1CttRrkMupe7a/bV5q+h78/UJj2NaLbalj4NFE0jRAoJElSgBsJN238gHcAja+9UBLwomCIRg6qLG6r4iSaAOw3wxkyFnv+BwtzOaiS7mQkEAhTqayLA0rZsgE41C5pyVlEynAXPG53mhMdFlYgMFIDAA3aliBqDAd/n5wtbgZOX5AZwvMEmjmMRt9kuRe56iwA6twPGJZ+LMBawSkHsWGm/wAZvzAxLwvjUbnS5ET12chVv2BaifxAxxs7OA5M7OcDgptwrNyRwoh+wAq3ROldl1EbE0PGCv75N7L+WNjhb/L88dDhLe4wfwoP8iQZfhp+nNmXVGA1GMb2GcIpJFUKCsBufj8VhbNwoQx8lTaM76QSSR/g0y7lid6AFDba/Jxc/70nuWGAszwFJBUlkXexKkHcbFSCNiR9xOAeBsLR1TGukDgSichxXWiHUbZVP5gH+eC/pDe+BYMkqVpFUKHyA2FYmAwB8F4E9UYsQIBO5xv6OvtiTHQGCpNpQ/Rl9sRPPpbQCLokDzQqz91kfmMDZnjqxPymuSUhmUKtDuNKsd9J0sCT7KT5AKPiPHZlHNCwWpZNgzals/aG6EEA6SQCQbI8KfNFG4Nccn5/wBIxG4iwFZTmT7DGvpZ9hjedlRImlJ6FUuSN9gL2rvhbkuKxykhb1KLZSCCpsqQT8NgiiAThrgQlG0zEevc439DHucd5b4fzxJjlLoCH+hj3OKp6nlnjzMYXePTcY5ZcGSm1k1KtFUAAsfaNbna54r3qSMS8vQ+h42Yg6Q46lKsCCR4Pv4wL2FzSAia5rCCUhPGM1+gP+jv/wDXxpeL5vyq/hl3/nPhaOK5jlB+YlloxXJ/TjDjs99zQ/DDDieZeCNmaaKxekGOtbVso+sskn2xnDTSHgD38lYdTGDRJW04pmR2jAH/ALv+f/8AoxtuK5r+rBP+g/8AycDQcUlaGaXXD9Vq+w1GlVu/M2stXyxJl85K8Ur8yNTHrNCJjYC6lO8nYjz8jjjdPI6qAzlG6Vjbs8Gj5oTP8SllYjMDRDGAzUuklmJCqAJHLEjYVVaj501d/TUPKyylqHMuSl3C6+oL7bKQNttsVPIcKM0ckkjB5mOlbXTGnLegdIs6iLGqzVmh3u4ZGlgjjuzGqKfF6VC2PyxbDEWDce5STTNd8I6Jh9KX5/ljMB41h1qfcVX/AFFnWM7tEpblIkbHvWq5X0rYs6eXe+9jbbBbpEixqiXHICnNUilD+7E31Gq2IsgbYH41lHVi0UhBlYWioGd2C0ShZgE6VFs2yhb+RrPCOK5iOPVpimjl3aNpNjq8KeWEBI2O1Md+5JxmGN4lc91Zqs546qsTsawAlX7L5YpHo1s7UbdqDMxsljS6QST4FfLAnD8vyoWM+kE6mlJOoUduo6QG6aBpQD7b7o/+UsapG0CSPKwb6qSZwI6HUG1FlNHba9/Iwsz3FZZir81hIroFi0AKjkmiUa9RrszFhdaawzrR6lND2nA5ATvOZ94srFExKzyqyqNdSxqdfLYj4tQUKP2rs7HEvDOFplgFqNV6VU11Fjdj2A7V+JxP6gKJnICR1MKkbbT9pYCb7NzCQCPf7sQ8QlBkRXMkahtQfYRttXLLG/is7bHp2PvzU5ftPFItOA1tjlNcKOIIObzFVJDEAWjKbuD8Qs7EhSGA7ggeGokcRzMykCOPUCCdVAi/ANuukedWOMnKnNZg5Z2UFwrFooyoAYg1Sk6R3NnSNhviWP4fi9/NPdnCs+XzasisCOpQe4PcA9xsfvG2JRKPcfniv8DIMbFf6Mu5j9tBrcfql9RHiiK2xx6hm+rWMf5VtJ/YALP+YAX/AF8bIfiysrO7aFDL6qK/VZePnhAtvJNoLWLH2GJseTV9+xvEnCPU6ZiYRENBMFZjBIATINgGikB0uq7k6d9xYFYTwZq0LmwvcWukgBRex3HUD38VgeXItLJA62WTMQNHpo6Kk0SkMO6tHZPisLbK4upwxwqHRNqwr28J9jjUUZ1C9hgsQKGZh3ar3J+HYUCaHc9q74hzZ2GHEKQisqcMMKuNcfEcKlL1S2EsaSgAYs7K9NShSaq7oVgiLvhRxuIjNxSNGCpQxpJ+izNdPtsDsBR/SHnASvc2MuYM+8/LlNjpzgCouCZuJl0xymVhu5Y3ISQDb7CzVD8sD8Nyx1yK1KyPrpJd3JLEu4G4DrotG8g1tifKKNSLIwEwDSFEPQCbQsAdwKetqBO9X2GM0GUDASB56CqrMpkYndECiq1MbJqyTZPtngBthvX1vz/VXV3rjiPDNc2XWMBSXcENZiFoz0Y7oaipOw7j7iJ+F5hHnDs2h9IRF1ElyyiV9RoFtOsaQe2587K+LZ14nSOJrkXqlkJs8xkKgAdgeXrI+yvTse2LL6LdHyqyKtFnew3xIVPL0X+qiKt+a+eNCKI7Gvd4qaU8gJzlvh/PEtYEzZ6vwwOswJIDAla1AGytixY8WN98FdKW6wmbLthHxDhrKLXfvXv2xPmYy6FQ7oT2ZT1DztjrKcViaXl81C5BIQMCdu+1+LwQchcA/CqfAEOgkBgNMI3Vl3WFFcbgdmBH4YOly9kG3UixasyGjRItSDRobfIYtWelRI2aRxGoBtyQoW9r1NsD7XiDK5/LuFCSxSWBpp0YsO17G2v3x1vwiguPiLnbrVchyKaWTQNL6tQ76i3xFid2J8k74iz2QYRTsS8rmF0HSNZAVqBKi5G3rUdzQ82TcXhFGgAfuwKJT74LtKQCMt6pDwHLMyMVBKmSQqaIBBINi/mT+WHcXDioLE7+2JOe3ucbSY2LO2Fh1NDUwgFxco8aww5I9hjWOUi2qk8TypaTlmclmhfeQooHXG32UAAdY3U7HYHasKMjwPLMzSNzI3Ej6XCkKe6lhqi01ZYCtqogDsL3kuBqyasyis7lW0ncRhbKJ863LeCSfFY59VcUOUybug00Ai6RspZgoavZQSa96GAbp3FnxuNqhz2C8YVDiyYnlliikI6WHNaNRqCnQ1OhU7MSAaPwntiXh2VlXMZdpI1flszh0Ot2RenUEIXZiwAa/iUsAaww4bwGXL5WIOUHNfUqGJTJGzAt1M1gnQOokXYr7nWUyIjDHd3bdmY2zEdgT4A7ACgPAxFKewd49F2LTseA6q98JN6jm58rmEkqUWOXXGQY9OogKrldbHXZU0ACDq3AwLwni7SRExOZVXoKy7rJVG0alYgqbGrY3uB3wE7zcpElRYg7lJi79QPTI5NCiXDNQB+WH+a4blBEZwoRNOrmQkrY8EcvZydh2N4skk07CAW7r5rv4wnNa6ueEueNm1FMtCgFaRJbajVkhbCqL2FjxgHiUkjQhmka0YLySiiLVfwtGPioWaJYEUd9jgziPD5JMtzYcwTFXMt/q5NK2TTgAXY+0vjvvjPTmQjeeHn8vW8WoAlgDIhjo0zkyP1nvfbsAMdMMUg3Q2NvN/bPVcc4tGc2rjkw/LTmVzNK69IpdVdVCzQvCbjEurMqv9XHf3mVtvyEX/Fixzw6VZjvpBYgA2aBND57Y84bMyROJpJ1lZkAkQsoYd2HK6gvSWIC0LB72BYSuAFHqp4GEuvuTKLKlQ/Nk5iEbhhtW+otZI3HfsPljlojmBDEiheb2EikBAqM+6jfbSBW3fuO+FfEoIpVRFM8isVflo5CaTb76hQBqwpI+VVixelc2j5gyOwV0VkWMnq1MRrNGjsFAHnqJqiLUxtuBKqe7a0q45SDRGiai2lVXU27NpAFn5mrwt9QcXTLprkurAAUWxJ8AfcCfwwXmeLxR1zHVL7aiBf3Wd8Ur1bmXzZCQgaA6lXfUgYhXU1sSR1bNpA6TucVPdQtRtbvICuGVnV1V1IZWAYEdiDuDhV6h4i7Srl45BHskjMBqf4jShb70C42YdJugOqm8D4++VflyqxVGNoGIMbEdRTcK6m9Wltt7FE1i7xfRs6UYHmFdR2LLp7BlkqqvUOhqverF441+9pARFhjdnhV7McdWNVGcRudb6TENLEKCe4ZWFqLsdJvb2CDiGS583MReXGNI0E9VoTqsrY6ms2dR3J32xdOP+jpJFjWCblxqWJSS3UdJVNFDUNOo9N12G1YRcQ4WctNoL6w68y9OkA6mDqosmh09yTvijTaaJxp/PmaTWzuafhKBzWWZwT9ouWcWLcM2pl16eljtThekgEAUMX3h3HsnHFAiOkSydMaMaa70kN3ptdgkndvJJx5++eZ70N02bc1oUDwg8/Njt9/bE0fpyVoVdQCJ5Fjpx1kONKTMfCg7Ba7URV1jRmhYQLNdApXPzQyV6PnJhrA7mt6309yNX6N+L74V558vA/PkEaSFWXXQ1uq0xUVu/il3Pau+OeHZNWl1RofqleOSQlS0sjMpcsy7ORov2Bk07aSAi9X5ZlzIYjUzRfVihYKMdQUk0Wtwb2oV3GMaU9mCUTI979qh4lxx5dmDKrXphSyzVvTlN3Puo6R51d8c5HgE6kzKxgJWMhFd1ahuVkVPAHZVI3u7u8McrFl0y4lUNplAuQ6uYdVAWQNSjYCgAPlvhzEvdrbqo0TsNq2H2fmPfGWZng7uvvhaYjbt2gYVNz8Uk+ZaTPqrqGP0WLfkqukFWUOoV5nJIOvdaqsHvw2MgkRpuPhKgKTQ06hRoiqsdt8HTJl4ZJea4+vUakbUQVBYWe9klqvbZVA7YSpxFVJ0yhtNx05YKyg2jg6T1UQCa3o9sUBz5c0f0S9oZhOuB8VeCue7csiSwzFgukFkZdRZltVI06j3Hthtw7jMM4HKkVjWrTdOB26l7ijsfbFJ4l6gUHSrITy2BY3pBk6DpHckLq+Q1AntRf+pXytjM5WeDnIwcxiQfXfpBQpsSMCRsCGuiCdJGhHG8sBPKjlALqCseN4hyWY5saSAEB1VgCNxYuj8xibScAp0xGMxEkuw+7GYNMtEzfdftXvjiYagAVDDbY9gRuO/aiAcUtOJUOjiRC/rNA9fi6X+/DFXzNf40SPcRRg/nRH7sAdbEObHyT/AMO48InjJ1ZmNe/LjLH73OkH8kP54jnnCCz7gADcsT2CjyT7Y4gy5UszOzu1WzVdDsBQAAFnsPJxFBmTBMXeMyqfhYbvEKohVJog+602++rGY9zNRPZNDxVQBjZQFlQ5/guZ1MVEX1wQODKyPHQokECtgW6xZtl2pd1fraNIcrlxUazMwDCK1R+WLIIXTdHRXbeuwxc8pxnLy/BJG3e1JAkB/WVqYfiMZnuFxTtG8iB3jOoUw6Tt86bcDv5APgY34YYo8tHsLOlc9woqmZ70tIMqXVFgVTEwid2JYoUFnSdOs7gWG1Gidzsdw3ggotOqMzADSRqRFFkKLG5s2W8n2AAwyzOZM8o3uOI0PZpOzN89Pwg++r5Yjlz4GoKC7L8QWtKeetzSptvubrwcY2pkcT2EV118Sr4hTdzlXvVcnKi5KzTRxsjNSuSSQVREUm20lnFqDWy9t8efz8FkjjV2VTCR/SIQyE+AWHw/cwHj54vXq/KNLl1zDUVicUa+rbWQPqtYt6Kj6xgA1nT2w+ynC2ykCDRqgKKW0izGSo16h3ZCbOruOx23w50UrYgSLPvhO02r7F/w8Hnx9++5UH0tn6n62pViehewClWPn2B+Q3rBxgWTIxHQOZIFUHcG2O+43O198Feov7n6TKZcoVDEFgljltYO8Z7ITfb4fu74Y+j+ERs0jvGA0boqqwoxlV76fDEFTe/mj5xOypCKPHPv5o9ZJELewVfTuwiI4GUTBK5qs0alt6CACIb+NGk17sT5ON5aEB9T7yEAaiNJ076QwB06t23Ue/4l8YqKVZCQFkpHs9mH9G33V0n26D2Bxxl80Hsbhl+JD8S/ePY+CNjjkwIcfFJgcHMCW8e4UkwB3WRdIDBboM2lQ/a1LHbe+5HnFcCTZV0lVlVt9DqdSsB3DDYshvdT/Gjiz5kxx5gHQxlkXuNTABNlJUGl2cgPQ8i8V71hGwzCGxpZAFHtpJ1AD8Qf/wCY808V78kZHevQvT/qQZyF30GMqwQgsDvSk1W4WyQL71eFfrTh6SQamsMjKAQa2d0V1PuCMS+i8mqZEOB1SszMffSxRa+VJ29yffHPF5NaiJiAJjy7Y0q9LMST4ICGvnpxqRE7g5ZEpp1BK/TPC45Wcyb8pgFjoaKoFWYfa3BodhXY4s/EaMbDQJCRQQiwzfZu9gLokntV4rfBuGiJy6SO4KBSWqpCKJcbAgXYX3BJ8jDsO2Hah3aSF1qcP24TPgOvkjWqruQoUaQFGy9P2Se9eLA73iL1NwY5mEIui1dH6xsdJ3FgErY8gH2IIJGCOHS9NebwY8gUWxCj3JofvwilUx3UKqZ6MxxmLMsFBACzKNMd7EbnaNwR2agaseQA+Jylkh1TJfNAPKcxqVYMPsvq2796BokUDhrxriKzOIo2V0QCSTSwILb8pCRYqwXI/VT3xVs3HE0ugaoXYDWvYnUWLUDasojjc2tiyl+RjLka0S7W9Mnwx68Kj8QeCFviU6wyrqdiS6lWJ1K8UiqrsW+FfrVDFRsKFCicH5Yq2rXmBE3MKKraaICo19RBrS4J3wjy08brl+fMWWMPWlHLqjAbSyECglBSVBO+5qzgV5ZesqpYi1QkOykxsq05VB3VRR0j4R88XtdIINkdgjP1IxjyPqmAhxVgkz8SkL9IDH9WJ2v5AqxU72LBIsEXthbnc3IxR4QpdZGiGsFQVZQ10TY+FTV/xwF9EZz1LMLRUfQjBSQoLEawCpYgKGFHp327kHLumWctqVgyOCfiFCNSdia3DV8sU6R85d/kJquor9AuuACv3pbiUZy2Xj5iGTlLahgW2G+12B9+Hl48o4NmgYYhJSiumRaDRtZA1XY3NUSKurHY4u3DfUJUiPMbXemTYRmuwLM5Os/o191+Imalr3lhwbPz8v2S5NO5g3dFYcZjlWsWNwcZilTqj5v0s8q6XzMhWwd1Q9jY+z74Mg4pBF9SHNxCj0sQoUeTVUANze3nBmc4jFDXNkRLutRAuu/5X+/AuRmy0vNhlVJFd+YnY2GRAzRkb/EDZU7YzoGv1jw2UkijSuleIhYVRzPq7VLqld0iDBwikqyqp2UgEamYjdiaALChW8//AC4zMzgQZW0N1ayOSLHVa0tUfF9xvvgr1B/c9jRHzGXkvQDIUkJLdI1dLeaA2Dg/fgiH0ZxA7nNInx6QrHp1kM1aYx3YXW42HzuqXRvLwGNAA77r6Ak2gdrWAHa0n0/cfUpMk+YklD5hF0B2CrIAqtp1KyVoa2sX7ivxwdlOJ5HfmiDLuNJXSdLbizuArKwOxwRL/cokl/ps5d96Qtd993fYXvXbfBeW/uU5GFdUjzSBbJtwooDf4AD2+eGnQlzrc4DwaKH1Nn5hdinj2XJYPr68D0JW1kWhoPNikC/RwraYidgyNpILsQCVDMAxBXY1dk4TwiF41csJVG6rpCRIQTdRDZWB/TtgR3GEnCsiGyUUbCgY12GxW+pQD3BWxR72oPfE2XzrIHYkCZFJnU0q5iMCuchJ0rIB3+fSdirBehlabj6j6j90udp/N0+ysWZyKZmMpKLBo6dxW9qbBBv5jBSMbrbb27D2A+eF8HFEljEyyLya1a60hQAS2rUemqog9sKpc6+Y2UvHBvuemWX5nsY0+WzHzQ2Ns0zIm7nFKYwvNBccY5Su30Unn31IguLV/nfEZ9yp1fJu2AuMZvQ0bIPr+kEg9KoSf6bazGW2G12bFUTg6V0gj2UAKDpUbFjRIVQO5NeMV+bKa2WGUyXIpkbl3qklsGrFkKgXYHpPSPs1jF7XtZRJtry5Kt2BrdpypuMcQLUJZMulA9OlnJDDSQRrFg9u3nC9MyqOYJwszIUEQAuU6hemmOyqNy5bt33FkxeGo5qIcudCWZGBt9LC1kfcSdWkhtTaW0nttiCF1mfWg09ubLVEKh3j1fpWtGuwBvxjQY2LUXQog570xjWgfCsh4qiAEQ8kF2VizIq6gSp5pXUwo73Xm+2EPHMzKZ5lkfUqOOlB0dAVkC2NR6jd/a2+7DYZpjDmZNO5t9NXRMUZ7eaO/wB4OKfLmJEluMOHDgqCuvU40KuzWSdRBIPkAV3xGANzmAdavwXdpObHkcL2rgvDzFlYYe7Ii6/2ju//ABE4ll4bq7qD99HE3DA2ga610uqu2quqvld4MxcFkEbslLV4d8sBcbyU/LPJADee2oj2SwVBPaz2+eH+NEY9S5sAXluaDHXckzBemRDKxeFvNhG0svzAPbyLAm4W8VhXSPUd0fSCJPOxN03yHfuPYWf1JwTWyyIxSRRsw3NXZUAsE6iBdg/hsRUHypOsGOmG8kQsqfJeAkDVudwOx7b0Wx9Zp39XEt88jz9+ecrW0k8T/gIAKOj4oY5ZUEWqyr2rBekroUUR4KHce+OM/wARMi1JBFpFm5X1Ae5FKK286hiHJtFIVWdVf+rkIBDX2BPhv3N9+2Gf/J6Ab8pPyv8AjhbZoImjewkjxwlTaB75CWuoHw/lVvOCTUgYhY1GhDGCoSyppgbLBiAN2J8++GnDlBhjKsNIiAIB2shDdjyKI/1jiKPJ1LyCNSjrVT9tLpIz/wA6VjP6rA4feoODLByRCitmG1NKwpTIKq2rYLrrSK2CkDa8fTQzxNiDhhvPlaggjka9zH83Xp1QUCUQw8fLvvfn8sBcUATKyAWdMZqzZOkefntjqSKT7c0UQ9h1N+Gogf8ACcSf3njYUyZjMX+kr6T+eiPC3f8AJRf/ADBd5DHqaV/ZbfzEDzKF4TkOblgyqEcNKuk/CVEj0j+CADV+PusHvJ57lgpIpaEbMG3eHzTfpJ5DDcCiLG4d5TLSqAqQKijsGkAr8EVv441L6flkbUzxK1VaxuxrvRuQXv8AL398YXYSvc5xbVknnjKf+LhaA0lc/QZDuM5mgDuAJQQB4okEkfjjMEL6dcD/ABl/wjjr8NsZh/Z6n/f36KfttN3fRTcY4MmYQK9gg2rDuD/MHyDsaxXY/TE8cqqNDQlrez4FfYP2zudYN37DFxxTs3wuXM8RDMGSOJgQbrpTddP7T2SR9nbC9NNIGOZu+Grzn08fJPMDXnd1Huk3zfDZgjqj6lZWXTISatSOlx1eftavwwdDxfMBQOSt0O8nnz2jODMbx5n/ACGoaK3X55SjpYibr0Vdz/Hs7zQnLYKf6pNW3R/lH6QSC4rSK0g3RxzmuHT5grYeNeoPrmZiyspUjQhCXuDd+PN1ix43hMmqlebLj6kD0FBE2Bjeir83qbLZUcppS7IApCguwoV1HsD95GF+W9W5XOzpC0Ld9SlivdRrFhWJogfMbCxhofRWTLl+Qtn5tp9/hvT59sMspwyKL+jjRP2VA/gMDuYBi7T/AIa49+iEzuSiVtTFgHZAUXURI43j1IoOthVg/Le6FGLm72WKdj4+pdf3uFX8zgfjb6EST+qkikP3K66v+HVi4SeAO+LNNp2zst5OMKWWQsdQ6qrZr00+Y0mQiALdEMWk3Kkg0QgB0i/i/DBp4cuThnmjYvIEJDSm6CBmCkqASLJPub+7D4RjAfFeFrNFJGenmKVJFXv+4/jjUZCIx8IUrnl3JXmmWl0u8jvMJnZkCihrJYs4HdAdT2TYICWKHfiCSsuIzE8GXEjq5a9KrqYqgJ3YMdiw26gLOra/cR4UiZFkWwI1MikkswdDzNRJ3JLDf3s4Eny6yxlGW0daI+RxA97tIQeb5/VVxO3XXRU3hOTkmlKo5iLq0khrX8ROgaSaDDWtHbtvY2w29Lek5crMXeVHXQUAUHUbZWsk1Xw9t7J74m9KcPeOXMmQ2wZEB/SQLat+Iq/1lYeMWPBxNFBx5OfVSTykuI6IvKDY/fifEWVHT+eJcUBKHCzGYzGY6uoTOruPuxXeM8D5hDoSsi2VIrVdbAFjpAPY+42OLHnO4wPgT3JR5sKgTZV3JqCXU2oSoFPL1eXjdtKlWPzB7Ggbt3kMrmyoVljvtqdyTXiwi0TXfcXix6cdINx9+JfwsXUWqzrJiALSZvS0xdJedEXQjYxEKQGV6J5hYdSKb+XbDCL0rCaMi62oA7sqUL0hYw2lVF0Bv87JJLrGYqDWhuwDCWXOJsnKHy3D44/gRE/ZUL/AY1m02H34JxFmR0/lgigIwgdON4zGYBKWYzG6xrHl1f/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11"/>
          <p:cNvGrpSpPr/>
          <p:nvPr/>
        </p:nvGrpSpPr>
        <p:grpSpPr>
          <a:xfrm>
            <a:off x="765175" y="4267200"/>
            <a:ext cx="7924800" cy="1143000"/>
            <a:chOff x="765175" y="4267200"/>
            <a:chExt cx="7924800" cy="1143000"/>
          </a:xfrm>
        </p:grpSpPr>
        <p:sp>
          <p:nvSpPr>
            <p:cNvPr id="10" name="Rounded Rectangle 9"/>
            <p:cNvSpPr/>
            <p:nvPr/>
          </p:nvSpPr>
          <p:spPr>
            <a:xfrm>
              <a:off x="765175" y="4267200"/>
              <a:ext cx="7693025" cy="1143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17575" y="4267200"/>
              <a:ext cx="7772400" cy="954107"/>
            </a:xfrm>
            <a:prstGeom prst="rect">
              <a:avLst/>
            </a:prstGeom>
          </p:spPr>
          <p:txBody>
            <a:bodyPr wrap="square">
              <a:spAutoFit/>
            </a:bodyPr>
            <a:lstStyle/>
            <a:p>
              <a:r>
                <a:rPr lang="bn-IN" sz="2800" b="1" dirty="0">
                  <a:solidFill>
                    <a:prstClr val="black"/>
                  </a:solidFill>
                  <a:latin typeface="NikoshBAN" pitchFamily="2" charset="0"/>
                  <a:cs typeface="NikoshBAN" pitchFamily="2" charset="0"/>
                </a:rPr>
                <a:t>তোমার দেখা </a:t>
              </a:r>
              <a:r>
                <a:rPr lang="bn-IN" sz="2800" b="1" dirty="0" smtClean="0">
                  <a:solidFill>
                    <a:prstClr val="black"/>
                  </a:solidFill>
                  <a:latin typeface="NikoshBAN" pitchFamily="2" charset="0"/>
                  <a:cs typeface="NikoshBAN" pitchFamily="2" charset="0"/>
                </a:rPr>
                <a:t>একটি </a:t>
              </a:r>
              <a:r>
                <a:rPr lang="bn-IN" sz="2800" b="1" dirty="0">
                  <a:solidFill>
                    <a:prstClr val="black"/>
                  </a:solidFill>
                  <a:latin typeface="NikoshBAN" pitchFamily="2" charset="0"/>
                  <a:cs typeface="NikoshBAN" pitchFamily="2" charset="0"/>
                </a:rPr>
                <a:t>জাদুঘরের বিবরণ দিয়ে </a:t>
              </a:r>
              <a:r>
                <a:rPr lang="bn-IN" sz="2800" b="1" dirty="0" smtClean="0">
                  <a:solidFill>
                    <a:prstClr val="black"/>
                  </a:solidFill>
                  <a:latin typeface="NikoshBAN" pitchFamily="2" charset="0"/>
                  <a:cs typeface="NikoshBAN" pitchFamily="2" charset="0"/>
                </a:rPr>
                <a:t>একটি নিবন্ধন  লিখে আনবে।  </a:t>
              </a:r>
              <a:endParaRPr lang="en-US" sz="2800" b="1" dirty="0"/>
            </a:p>
          </p:txBody>
        </p:sp>
      </p:grpSp>
      <p:grpSp>
        <p:nvGrpSpPr>
          <p:cNvPr id="13" name="Group 12"/>
          <p:cNvGrpSpPr/>
          <p:nvPr/>
        </p:nvGrpSpPr>
        <p:grpSpPr>
          <a:xfrm>
            <a:off x="307975" y="331103"/>
            <a:ext cx="8382000" cy="3743325"/>
            <a:chOff x="307975" y="331103"/>
            <a:chExt cx="8382000" cy="3743325"/>
          </a:xfrm>
        </p:grpSpPr>
        <p:grpSp>
          <p:nvGrpSpPr>
            <p:cNvPr id="8" name="Group 7"/>
            <p:cNvGrpSpPr/>
            <p:nvPr/>
          </p:nvGrpSpPr>
          <p:grpSpPr>
            <a:xfrm>
              <a:off x="307975" y="331103"/>
              <a:ext cx="8382000" cy="3743325"/>
              <a:chOff x="-828675" y="160338"/>
              <a:chExt cx="8382000" cy="3743325"/>
            </a:xfrm>
          </p:grpSpPr>
          <p:sp>
            <p:nvSpPr>
              <p:cNvPr id="2" name="TextBox 1"/>
              <p:cNvSpPr txBox="1"/>
              <p:nvPr/>
            </p:nvSpPr>
            <p:spPr>
              <a:xfrm>
                <a:off x="-828675" y="1390179"/>
                <a:ext cx="4572000" cy="769441"/>
              </a:xfrm>
              <a:prstGeom prst="rect">
                <a:avLst/>
              </a:prstGeom>
              <a:noFill/>
            </p:spPr>
            <p:txBody>
              <a:bodyPr wrap="square" rtlCol="0">
                <a:spAutoFit/>
              </a:bodyPr>
              <a:lstStyle/>
              <a:p>
                <a:r>
                  <a:rPr lang="bn-IN" sz="3600" dirty="0" smtClean="0">
                    <a:latin typeface="NikoshBAN" pitchFamily="2" charset="0"/>
                    <a:cs typeface="NikoshBAN" pitchFamily="2" charset="0"/>
                  </a:rPr>
                  <a:t>       </a:t>
                </a:r>
                <a:r>
                  <a:rPr lang="bn-IN" sz="4400" b="1" dirty="0" smtClean="0">
                    <a:latin typeface="NikoshBAN" pitchFamily="2" charset="0"/>
                    <a:cs typeface="NikoshBAN" pitchFamily="2" charset="0"/>
                  </a:rPr>
                  <a:t>বাড়ির কাজ  </a:t>
                </a:r>
                <a:endParaRPr lang="en-US" sz="4400" b="1" dirty="0">
                  <a:latin typeface="NikoshBAN" pitchFamily="2" charset="0"/>
                  <a:cs typeface="NikoshBAN" pitchFamily="2" charset="0"/>
                </a:endParaRPr>
              </a:p>
            </p:txBody>
          </p:sp>
          <p:pic>
            <p:nvPicPr>
              <p:cNvPr id="5122" name="Picture 2" descr="https://encrypted-tbn0.gstatic.com/images?q=tbn:ANd9GcT5xdYwta2IgNT1fJsdDgBuZj_UBUY_GKX9-hd_Ol6Br5yGhU-i"/>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10000" y="160338"/>
                <a:ext cx="3743325" cy="3743325"/>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9" name="Picture 8"/>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54262" y="2595561"/>
              <a:ext cx="2592388" cy="1478867"/>
            </a:xfrm>
            <a:prstGeom prst="rect">
              <a:avLst/>
            </a:prstGeom>
          </p:spPr>
        </p:pic>
      </p:grpSp>
    </p:spTree>
    <p:extLst>
      <p:ext uri="{BB962C8B-B14F-4D97-AF65-F5344CB8AC3E}">
        <p14:creationId xmlns:p14="http://schemas.microsoft.com/office/powerpoint/2010/main" xmlns="" val="35520380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encrypted-tbn2.gstatic.com/images?q=tbn:ANd9GcRunbXT19e40gkD3GQLbWfMXdPWpBcDt0Yclt9Veu-1n0G5dgdn1w"/>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66800" y="838200"/>
            <a:ext cx="7010399" cy="385502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891690" y="1016122"/>
            <a:ext cx="7315200" cy="646331"/>
          </a:xfrm>
          <a:prstGeom prst="rect">
            <a:avLst/>
          </a:prstGeom>
          <a:noFill/>
        </p:spPr>
        <p:txBody>
          <a:bodyPr wrap="square" rtlCol="0">
            <a:spAutoFit/>
          </a:bodyPr>
          <a:lstStyle/>
          <a:p>
            <a:r>
              <a:rPr lang="bn-IN" dirty="0" smtClean="0"/>
              <a:t>     </a:t>
            </a:r>
            <a:r>
              <a:rPr lang="bn-IN" sz="3600" dirty="0" smtClean="0">
                <a:latin typeface="NikoshBAN" pitchFamily="2" charset="0"/>
                <a:cs typeface="NikoshBAN" pitchFamily="2" charset="0"/>
              </a:rPr>
              <a:t> </a:t>
            </a:r>
            <a:endParaRPr lang="en-US" sz="3600" dirty="0">
              <a:latin typeface="NikoshBAN" pitchFamily="2" charset="0"/>
              <a:cs typeface="NikoshBAN" pitchFamily="2" charset="0"/>
            </a:endParaRPr>
          </a:p>
        </p:txBody>
      </p:sp>
      <p:sp>
        <p:nvSpPr>
          <p:cNvPr id="6" name="TextBox 5"/>
          <p:cNvSpPr txBox="1"/>
          <p:nvPr/>
        </p:nvSpPr>
        <p:spPr>
          <a:xfrm>
            <a:off x="0" y="3429000"/>
            <a:ext cx="9144000" cy="1569660"/>
          </a:xfrm>
          <a:prstGeom prst="rect">
            <a:avLst/>
          </a:prstGeom>
          <a:noFill/>
        </p:spPr>
        <p:txBody>
          <a:bodyPr wrap="square" rtlCol="0">
            <a:spAutoFit/>
          </a:bodyPr>
          <a:lstStyle/>
          <a:p>
            <a:pPr algn="ctr"/>
            <a:r>
              <a:rPr lang="bn-IN" sz="9600" b="1" dirty="0" smtClean="0">
                <a:solidFill>
                  <a:srgbClr val="FFFF00"/>
                </a:solidFill>
                <a:latin typeface="NikoshBAN" pitchFamily="2" charset="0"/>
                <a:cs typeface="NikoshBAN" pitchFamily="2" charset="0"/>
              </a:rPr>
              <a:t>ধন্যবাদ</a:t>
            </a:r>
            <a:endParaRPr lang="en-US" sz="9600" b="1" dirty="0">
              <a:solidFill>
                <a:srgbClr val="FFFF00"/>
              </a:solidFill>
              <a:latin typeface="NikoshBAN" pitchFamily="2" charset="0"/>
              <a:cs typeface="NikoshBAN" pitchFamily="2" charset="0"/>
            </a:endParaRPr>
          </a:p>
        </p:txBody>
      </p:sp>
      <p:pic>
        <p:nvPicPr>
          <p:cNvPr id="7" name="Picture 6" descr="20161118_202433 (2).jpg"/>
          <p:cNvPicPr>
            <a:picLocks noChangeAspect="1"/>
          </p:cNvPicPr>
          <p:nvPr/>
        </p:nvPicPr>
        <p:blipFill>
          <a:blip r:embed="rId3"/>
          <a:stretch>
            <a:fillRect/>
          </a:stretch>
        </p:blipFill>
        <p:spPr>
          <a:xfrm>
            <a:off x="0" y="5406749"/>
            <a:ext cx="9144000" cy="1451251"/>
          </a:xfrm>
          <a:prstGeom prst="rect">
            <a:avLst/>
          </a:prstGeom>
        </p:spPr>
      </p:pic>
    </p:spTree>
    <p:extLst>
      <p:ext uri="{BB962C8B-B14F-4D97-AF65-F5344CB8AC3E}">
        <p14:creationId xmlns:p14="http://schemas.microsoft.com/office/powerpoint/2010/main" xmlns="" val="196817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s://encrypted-tbn0.gstatic.com/images?q=tbn:ANd9GcReurd-6Rs4wIfuIEPs3EdNv_DxTufRzz8C5OAfC29ID282QnAo"/>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19200" y="1447800"/>
            <a:ext cx="6657513" cy="441959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3429000" y="1981200"/>
            <a:ext cx="4073551" cy="1569660"/>
          </a:xfrm>
          <a:prstGeom prst="rect">
            <a:avLst/>
          </a:prstGeom>
        </p:spPr>
        <p:txBody>
          <a:bodyPr wrap="none">
            <a:spAutoFit/>
          </a:bodyPr>
          <a:lstStyle/>
          <a:p>
            <a:r>
              <a:rPr lang="bn-IN" sz="9600" b="1" dirty="0">
                <a:solidFill>
                  <a:schemeClr val="bg1"/>
                </a:solidFill>
                <a:latin typeface="NikoshBAN" pitchFamily="2" charset="0"/>
                <a:cs typeface="NikoshBAN" pitchFamily="2" charset="0"/>
              </a:rPr>
              <a:t>স্বাগতম</a:t>
            </a:r>
            <a:endParaRPr lang="en-US" sz="9600" b="1" dirty="0">
              <a:solidFill>
                <a:schemeClr val="bg1"/>
              </a:solidFill>
              <a:latin typeface="NikoshBAN" pitchFamily="2" charset="0"/>
              <a:cs typeface="NikoshBAN" pitchFamily="2" charset="0"/>
            </a:endParaRPr>
          </a:p>
        </p:txBody>
      </p:sp>
    </p:spTree>
    <p:extLst>
      <p:ext uri="{BB962C8B-B14F-4D97-AF65-F5344CB8AC3E}">
        <p14:creationId xmlns:p14="http://schemas.microsoft.com/office/powerpoint/2010/main" xmlns="" val="2447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6690" y="2286000"/>
            <a:ext cx="7266709" cy="830997"/>
          </a:xfrm>
          <a:prstGeom prst="rect">
            <a:avLst/>
          </a:prstGeom>
          <a:noFill/>
        </p:spPr>
        <p:txBody>
          <a:bodyPr wrap="square" rtlCol="0">
            <a:spAutoFit/>
          </a:bodyPr>
          <a:lstStyle/>
          <a:p>
            <a:pPr algn="ctr"/>
            <a:r>
              <a:rPr lang="bn-BD" sz="4800" b="1" dirty="0" smtClean="0">
                <a:latin typeface="NikoshBAN" pitchFamily="2" charset="0"/>
                <a:cs typeface="NikoshBAN" pitchFamily="2" charset="0"/>
              </a:rPr>
              <a:t>     </a:t>
            </a:r>
            <a:r>
              <a:rPr lang="en-US" sz="4800" b="1" dirty="0" smtClean="0">
                <a:latin typeface="NikoshBAN" pitchFamily="2" charset="0"/>
                <a:cs typeface="NikoshBAN" pitchFamily="2" charset="0"/>
              </a:rPr>
              <a:t>    </a:t>
            </a:r>
            <a:r>
              <a:rPr lang="en-US" sz="4800" b="1" dirty="0" err="1" smtClean="0">
                <a:latin typeface="NikoshBAN" pitchFamily="2" charset="0"/>
                <a:cs typeface="NikoshBAN" pitchFamily="2" charset="0"/>
              </a:rPr>
              <a:t>জাদুঘরে</a:t>
            </a:r>
            <a:r>
              <a:rPr lang="en-US" sz="4800" b="1" dirty="0" smtClean="0">
                <a:latin typeface="NikoshBAN" pitchFamily="2" charset="0"/>
                <a:cs typeface="NikoshBAN" pitchFamily="2" charset="0"/>
              </a:rPr>
              <a:t> </a:t>
            </a:r>
            <a:r>
              <a:rPr lang="en-US" sz="4800" b="1" dirty="0" err="1" smtClean="0">
                <a:latin typeface="NikoshBAN" pitchFamily="2" charset="0"/>
                <a:cs typeface="NikoshBAN" pitchFamily="2" charset="0"/>
              </a:rPr>
              <a:t>কেন</a:t>
            </a:r>
            <a:r>
              <a:rPr lang="en-US" sz="4800" b="1" dirty="0" smtClean="0">
                <a:latin typeface="NikoshBAN" pitchFamily="2" charset="0"/>
                <a:cs typeface="NikoshBAN" pitchFamily="2" charset="0"/>
              </a:rPr>
              <a:t> </a:t>
            </a:r>
            <a:r>
              <a:rPr lang="en-US" sz="4800" b="1" dirty="0" err="1" smtClean="0">
                <a:latin typeface="NikoshBAN" pitchFamily="2" charset="0"/>
                <a:cs typeface="NikoshBAN" pitchFamily="2" charset="0"/>
              </a:rPr>
              <a:t>যাবো</a:t>
            </a:r>
            <a:r>
              <a:rPr lang="en-US" sz="4800" b="1" dirty="0" smtClean="0">
                <a:latin typeface="NikoshBAN" pitchFamily="2" charset="0"/>
                <a:cs typeface="NikoshBAN" pitchFamily="2" charset="0"/>
              </a:rPr>
              <a:t> </a:t>
            </a:r>
            <a:endParaRPr lang="en-US" sz="4800" b="1" dirty="0">
              <a:latin typeface="NikoshBAN" pitchFamily="2" charset="0"/>
              <a:cs typeface="NikoshBAN" pitchFamily="2" charset="0"/>
            </a:endParaRPr>
          </a:p>
        </p:txBody>
      </p:sp>
      <p:grpSp>
        <p:nvGrpSpPr>
          <p:cNvPr id="3" name="Group 2"/>
          <p:cNvGrpSpPr/>
          <p:nvPr/>
        </p:nvGrpSpPr>
        <p:grpSpPr>
          <a:xfrm>
            <a:off x="1920254" y="376328"/>
            <a:ext cx="5166346" cy="1480541"/>
            <a:chOff x="2133600" y="376329"/>
            <a:chExt cx="5166346" cy="1480541"/>
          </a:xfrm>
        </p:grpSpPr>
        <p:pic>
          <p:nvPicPr>
            <p:cNvPr id="4" name="Picture 2" descr="C:\Users\User\Documents\Removable Disk\p.bra\446.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33600" y="376329"/>
              <a:ext cx="5166346" cy="148054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3991508" y="609599"/>
              <a:ext cx="3232237" cy="830997"/>
            </a:xfrm>
            <a:prstGeom prst="rect">
              <a:avLst/>
            </a:prstGeom>
          </p:spPr>
          <p:txBody>
            <a:bodyPr wrap="square">
              <a:spAutoFit/>
            </a:bodyPr>
            <a:lstStyle/>
            <a:p>
              <a:pPr lvl="0"/>
              <a:r>
                <a:rPr lang="bn-BD" sz="4400" dirty="0">
                  <a:solidFill>
                    <a:prstClr val="black"/>
                  </a:solidFill>
                  <a:latin typeface="NikoshBAN" pitchFamily="2" charset="0"/>
                  <a:cs typeface="NikoshBAN" pitchFamily="2" charset="0"/>
                </a:rPr>
                <a:t>পাঠ</a:t>
              </a:r>
              <a:r>
                <a:rPr lang="en-US" sz="4400" dirty="0">
                  <a:solidFill>
                    <a:prstClr val="black"/>
                  </a:solidFill>
                  <a:latin typeface="NikoshBAN" pitchFamily="2" charset="0"/>
                  <a:cs typeface="NikoshBAN" pitchFamily="2" charset="0"/>
                </a:rPr>
                <a:t> </a:t>
              </a:r>
              <a:r>
                <a:rPr lang="bn-BD" sz="4400" dirty="0" smtClean="0">
                  <a:solidFill>
                    <a:prstClr val="black"/>
                  </a:solidFill>
                  <a:latin typeface="NikoshBAN" pitchFamily="2" charset="0"/>
                  <a:cs typeface="NikoshBAN" pitchFamily="2" charset="0"/>
                </a:rPr>
                <a:t>ঘোষ</a:t>
              </a:r>
              <a:r>
                <a:rPr lang="en-US" sz="4800" b="1" dirty="0" err="1" smtClean="0">
                  <a:solidFill>
                    <a:prstClr val="black"/>
                  </a:solidFill>
                  <a:latin typeface="SutonnyMJ" pitchFamily="2" charset="0"/>
                  <a:cs typeface="NikoshBAN" pitchFamily="2" charset="0"/>
                </a:rPr>
                <a:t>Yv</a:t>
              </a:r>
              <a:r>
                <a:rPr lang="bn-BD" sz="4800" b="1" dirty="0" smtClean="0">
                  <a:solidFill>
                    <a:prstClr val="black"/>
                  </a:solidFill>
                  <a:latin typeface="NikoshBAN" pitchFamily="2" charset="0"/>
                  <a:cs typeface="NikoshBAN" pitchFamily="2" charset="0"/>
                </a:rPr>
                <a:t> </a:t>
              </a:r>
              <a:endParaRPr lang="en-US" sz="4800" b="1" dirty="0">
                <a:solidFill>
                  <a:prstClr val="black"/>
                </a:solidFill>
                <a:latin typeface="NikoshBAN" pitchFamily="2" charset="0"/>
                <a:cs typeface="NikoshBAN" pitchFamily="2" charset="0"/>
              </a:endParaRPr>
            </a:p>
          </p:txBody>
        </p:sp>
      </p:grpSp>
      <p:sp>
        <p:nvSpPr>
          <p:cNvPr id="6" name="TextBox 5"/>
          <p:cNvSpPr txBox="1"/>
          <p:nvPr/>
        </p:nvSpPr>
        <p:spPr>
          <a:xfrm>
            <a:off x="1295400" y="4728158"/>
            <a:ext cx="6324600" cy="1077218"/>
          </a:xfrm>
          <a:prstGeom prst="rect">
            <a:avLst/>
          </a:prstGeom>
          <a:noFill/>
        </p:spPr>
        <p:txBody>
          <a:bodyPr wrap="square" rtlCol="0">
            <a:spAutoFit/>
          </a:bodyPr>
          <a:lstStyle/>
          <a:p>
            <a:pPr algn="ctr"/>
            <a:r>
              <a:rPr lang="bn-IN" sz="3200" b="1" i="1" dirty="0" smtClean="0">
                <a:latin typeface="NikoshBAN" pitchFamily="2" charset="0"/>
                <a:cs typeface="NikoshBAN" pitchFamily="2" charset="0"/>
              </a:rPr>
              <a:t>সৃজনশীল ও বহুনির্বাচনি প্রশ্ন এবং উত্তরের নমুনা </a:t>
            </a:r>
            <a:endParaRPr lang="en-US" sz="3200" b="1" i="1" dirty="0">
              <a:latin typeface="NikoshBAN" pitchFamily="2" charset="0"/>
              <a:cs typeface="NikoshBAN" pitchFamily="2" charset="0"/>
            </a:endParaRPr>
          </a:p>
        </p:txBody>
      </p:sp>
      <p:sp>
        <p:nvSpPr>
          <p:cNvPr id="7" name="Rectangle 6"/>
          <p:cNvSpPr/>
          <p:nvPr/>
        </p:nvSpPr>
        <p:spPr>
          <a:xfrm>
            <a:off x="7543800" y="609600"/>
            <a:ext cx="1371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latin typeface="SutonnyMJ" pitchFamily="2" charset="0"/>
              </a:rPr>
              <a:t>3/3</a:t>
            </a:r>
            <a:endParaRPr lang="en-US" sz="3200" b="1" dirty="0">
              <a:solidFill>
                <a:srgbClr val="FFFF00"/>
              </a:solidFill>
              <a:latin typeface="SutonnyMJ" pitchFamily="2" charset="0"/>
            </a:endParaRPr>
          </a:p>
        </p:txBody>
      </p:sp>
    </p:spTree>
    <p:extLst>
      <p:ext uri="{BB962C8B-B14F-4D97-AF65-F5344CB8AC3E}">
        <p14:creationId xmlns:p14="http://schemas.microsoft.com/office/powerpoint/2010/main" xmlns="" val="96968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2396697" y="4724400"/>
            <a:ext cx="6472175" cy="830997"/>
            <a:chOff x="1752600" y="4823326"/>
            <a:chExt cx="6472175" cy="830997"/>
          </a:xfrm>
        </p:grpSpPr>
        <p:sp>
          <p:nvSpPr>
            <p:cNvPr id="19" name="Sun 18"/>
            <p:cNvSpPr/>
            <p:nvPr/>
          </p:nvSpPr>
          <p:spPr>
            <a:xfrm>
              <a:off x="1752600" y="4863659"/>
              <a:ext cx="443345" cy="381000"/>
            </a:xfrm>
            <a:prstGeom prst="sun">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21" name="Rectangle 20"/>
            <p:cNvSpPr/>
            <p:nvPr/>
          </p:nvSpPr>
          <p:spPr>
            <a:xfrm>
              <a:off x="2230581" y="4823326"/>
              <a:ext cx="5994194" cy="830997"/>
            </a:xfrm>
            <a:prstGeom prst="rect">
              <a:avLst/>
            </a:prstGeom>
          </p:spPr>
          <p:txBody>
            <a:bodyPr wrap="square">
              <a:spAutoFit/>
            </a:bodyPr>
            <a:lstStyle/>
            <a:p>
              <a:pPr lvl="0"/>
              <a:r>
                <a:rPr lang="bn-IN" sz="2400" b="1" dirty="0">
                  <a:solidFill>
                    <a:prstClr val="black"/>
                  </a:solidFill>
                  <a:latin typeface="NikoshBAN" pitchFamily="2" charset="0"/>
                  <a:cs typeface="NikoshBAN" pitchFamily="2" charset="0"/>
                </a:rPr>
                <a:t> </a:t>
              </a:r>
              <a:r>
                <a:rPr lang="bn-IN" sz="2400" b="1" dirty="0" smtClean="0">
                  <a:solidFill>
                    <a:prstClr val="black"/>
                  </a:solidFill>
                  <a:latin typeface="NikoshBAN" pitchFamily="2" charset="0"/>
                  <a:cs typeface="NikoshBAN" pitchFamily="2" charset="0"/>
                </a:rPr>
                <a:t>পাঠ পরিচিতিতে আলোচ্য সকল বিষয় ও প্রবন্ধের মূল বিষয়বস্তু</a:t>
              </a:r>
              <a:r>
                <a:rPr lang="en-US" sz="2400" b="1" dirty="0" smtClean="0">
                  <a:solidFill>
                    <a:prstClr val="black"/>
                  </a:solidFill>
                  <a:latin typeface="NikoshBAN" pitchFamily="2" charset="0"/>
                  <a:cs typeface="NikoshBAN" pitchFamily="2" charset="0"/>
                </a:rPr>
                <a:t> </a:t>
              </a:r>
              <a:r>
                <a:rPr lang="bn-IN" sz="2400" b="1" dirty="0" smtClean="0">
                  <a:solidFill>
                    <a:prstClr val="black"/>
                  </a:solidFill>
                  <a:latin typeface="NikoshBAN" pitchFamily="2" charset="0"/>
                  <a:cs typeface="NikoshBAN" pitchFamily="2" charset="0"/>
                </a:rPr>
                <a:t>জানতে পারবে । </a:t>
              </a:r>
              <a:endParaRPr lang="en-US" sz="2400" b="1" dirty="0">
                <a:solidFill>
                  <a:prstClr val="black"/>
                </a:solidFill>
                <a:latin typeface="NikoshBAN" pitchFamily="2" charset="0"/>
                <a:cs typeface="NikoshBAN" pitchFamily="2" charset="0"/>
              </a:endParaRPr>
            </a:p>
          </p:txBody>
        </p:sp>
      </p:grpSp>
      <p:grpSp>
        <p:nvGrpSpPr>
          <p:cNvPr id="29" name="Group 28"/>
          <p:cNvGrpSpPr/>
          <p:nvPr/>
        </p:nvGrpSpPr>
        <p:grpSpPr>
          <a:xfrm>
            <a:off x="1371600" y="3124201"/>
            <a:ext cx="4839434" cy="533399"/>
            <a:chOff x="1745628" y="2145708"/>
            <a:chExt cx="4839434" cy="584776"/>
          </a:xfrm>
        </p:grpSpPr>
        <p:sp>
          <p:nvSpPr>
            <p:cNvPr id="30" name="Sun 29"/>
            <p:cNvSpPr/>
            <p:nvPr/>
          </p:nvSpPr>
          <p:spPr>
            <a:xfrm>
              <a:off x="1745628" y="2145708"/>
              <a:ext cx="443345" cy="538610"/>
            </a:xfrm>
            <a:prstGeom prst="sun">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2298812" y="2268819"/>
              <a:ext cx="4286250" cy="461665"/>
            </a:xfrm>
            <a:prstGeom prst="rect">
              <a:avLst/>
            </a:prstGeom>
          </p:spPr>
          <p:txBody>
            <a:bodyPr wrap="square">
              <a:spAutoFit/>
            </a:bodyPr>
            <a:lstStyle/>
            <a:p>
              <a:pPr lvl="0"/>
              <a:r>
                <a:rPr lang="bn-IN" sz="2400" b="1" dirty="0" smtClean="0">
                  <a:solidFill>
                    <a:prstClr val="black"/>
                  </a:solidFill>
                  <a:latin typeface="NikoshBAN" pitchFamily="2" charset="0"/>
                  <a:cs typeface="NikoshBAN" pitchFamily="2" charset="0"/>
                </a:rPr>
                <a:t>লেখক সম্পর্কে জানতে পারবে </a:t>
              </a:r>
              <a:endParaRPr lang="en-US" sz="2400" b="1" dirty="0">
                <a:solidFill>
                  <a:prstClr val="black"/>
                </a:solidFill>
                <a:latin typeface="NikoshBAN" pitchFamily="2" charset="0"/>
                <a:cs typeface="NikoshBAN" pitchFamily="2" charset="0"/>
              </a:endParaRPr>
            </a:p>
          </p:txBody>
        </p:sp>
      </p:grpSp>
      <p:grpSp>
        <p:nvGrpSpPr>
          <p:cNvPr id="35" name="Group 34"/>
          <p:cNvGrpSpPr/>
          <p:nvPr/>
        </p:nvGrpSpPr>
        <p:grpSpPr>
          <a:xfrm>
            <a:off x="1734298" y="3581400"/>
            <a:ext cx="6512742" cy="685800"/>
            <a:chOff x="1787236" y="4601195"/>
            <a:chExt cx="6512742" cy="421332"/>
          </a:xfrm>
        </p:grpSpPr>
        <p:sp>
          <p:nvSpPr>
            <p:cNvPr id="36" name="Sun 35"/>
            <p:cNvSpPr/>
            <p:nvPr/>
          </p:nvSpPr>
          <p:spPr>
            <a:xfrm>
              <a:off x="1787236" y="4641527"/>
              <a:ext cx="443345" cy="381000"/>
            </a:xfrm>
            <a:prstGeom prst="sun">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7" name="Rectangle 36"/>
            <p:cNvSpPr/>
            <p:nvPr/>
          </p:nvSpPr>
          <p:spPr>
            <a:xfrm>
              <a:off x="2305784" y="4601195"/>
              <a:ext cx="5994194" cy="147213"/>
            </a:xfrm>
            <a:prstGeom prst="rect">
              <a:avLst/>
            </a:prstGeom>
          </p:spPr>
          <p:txBody>
            <a:bodyPr wrap="square">
              <a:spAutoFit/>
            </a:bodyPr>
            <a:lstStyle/>
            <a:p>
              <a:pPr lvl="0"/>
              <a:r>
                <a:rPr lang="bn-IN" sz="2400" b="1" dirty="0" smtClean="0">
                  <a:solidFill>
                    <a:prstClr val="black"/>
                  </a:solidFill>
                  <a:latin typeface="NikoshBAN" pitchFamily="2" charset="0"/>
                  <a:cs typeface="NikoshBAN" pitchFamily="2" charset="0"/>
                </a:rPr>
                <a:t>লেখকের উল্লেখযোগ্য গ্রন্থের নাম জানতে পারবে </a:t>
              </a:r>
              <a:endParaRPr lang="en-US" sz="2400" b="1" dirty="0">
                <a:solidFill>
                  <a:prstClr val="black"/>
                </a:solidFill>
                <a:latin typeface="NikoshBAN" pitchFamily="2" charset="0"/>
                <a:cs typeface="NikoshBAN" pitchFamily="2" charset="0"/>
              </a:endParaRPr>
            </a:p>
          </p:txBody>
        </p:sp>
      </p:grpSp>
      <p:grpSp>
        <p:nvGrpSpPr>
          <p:cNvPr id="7" name="Group 6"/>
          <p:cNvGrpSpPr/>
          <p:nvPr/>
        </p:nvGrpSpPr>
        <p:grpSpPr>
          <a:xfrm>
            <a:off x="2175025" y="4038600"/>
            <a:ext cx="5825975" cy="830997"/>
            <a:chOff x="1759526" y="3374325"/>
            <a:chExt cx="5825975" cy="830997"/>
          </a:xfrm>
        </p:grpSpPr>
        <p:sp>
          <p:nvSpPr>
            <p:cNvPr id="3" name="Rectangle 2"/>
            <p:cNvSpPr/>
            <p:nvPr/>
          </p:nvSpPr>
          <p:spPr>
            <a:xfrm>
              <a:off x="2236511" y="3374325"/>
              <a:ext cx="5348990" cy="830997"/>
            </a:xfrm>
            <a:prstGeom prst="rect">
              <a:avLst/>
            </a:prstGeom>
          </p:spPr>
          <p:txBody>
            <a:bodyPr wrap="square">
              <a:spAutoFit/>
            </a:bodyPr>
            <a:lstStyle/>
            <a:p>
              <a:pPr lvl="0"/>
              <a:r>
                <a:rPr lang="bn-IN" sz="2400" b="1" dirty="0">
                  <a:solidFill>
                    <a:prstClr val="black"/>
                  </a:solidFill>
                  <a:latin typeface="NikoshBAN" pitchFamily="2" charset="0"/>
                  <a:cs typeface="NikoshBAN" pitchFamily="2" charset="0"/>
                </a:rPr>
                <a:t>কিছু উল্লেখযোগ্য শব্দের অর্থ জানতে পারবে </a:t>
              </a:r>
              <a:endParaRPr lang="en-US" sz="2400" b="1" dirty="0">
                <a:solidFill>
                  <a:prstClr val="black"/>
                </a:solidFill>
                <a:latin typeface="NikoshBAN" pitchFamily="2" charset="0"/>
                <a:cs typeface="NikoshBAN" pitchFamily="2" charset="0"/>
              </a:endParaRPr>
            </a:p>
          </p:txBody>
        </p:sp>
        <p:sp>
          <p:nvSpPr>
            <p:cNvPr id="41" name="Sun 40"/>
            <p:cNvSpPr/>
            <p:nvPr/>
          </p:nvSpPr>
          <p:spPr>
            <a:xfrm>
              <a:off x="1759526" y="3498786"/>
              <a:ext cx="443345" cy="381000"/>
            </a:xfrm>
            <a:prstGeom prst="sun">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2291110" y="228600"/>
            <a:ext cx="4319647" cy="2798305"/>
            <a:chOff x="-3497687" y="131672"/>
            <a:chExt cx="4319647" cy="2798305"/>
          </a:xfrm>
        </p:grpSpPr>
        <p:pic>
          <p:nvPicPr>
            <p:cNvPr id="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97687" y="131672"/>
              <a:ext cx="4319647" cy="27983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5"/>
            <p:cNvSpPr/>
            <p:nvPr/>
          </p:nvSpPr>
          <p:spPr>
            <a:xfrm>
              <a:off x="-1597797" y="284072"/>
              <a:ext cx="1905000" cy="21336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3600" b="1" dirty="0" smtClean="0">
                  <a:solidFill>
                    <a:schemeClr val="tx1"/>
                  </a:solidFill>
                  <a:latin typeface="NikoshBAN" pitchFamily="2" charset="0"/>
                  <a:cs typeface="NikoshBAN" pitchFamily="2" charset="0"/>
                </a:rPr>
                <a:t>শিখন</a:t>
              </a:r>
              <a:endParaRPr lang="en-US" sz="3600" b="1" dirty="0" smtClean="0">
                <a:solidFill>
                  <a:schemeClr val="tx1"/>
                </a:solidFill>
                <a:latin typeface="NikoshBAN" pitchFamily="2" charset="0"/>
                <a:cs typeface="NikoshBAN" pitchFamily="2" charset="0"/>
              </a:endParaRPr>
            </a:p>
            <a:p>
              <a:pPr algn="ctr"/>
              <a:r>
                <a:rPr lang="bn-IN" sz="3600" b="1" dirty="0" smtClean="0">
                  <a:solidFill>
                    <a:schemeClr val="tx1"/>
                  </a:solidFill>
                  <a:latin typeface="NikoshBAN" pitchFamily="2" charset="0"/>
                  <a:cs typeface="NikoshBAN" pitchFamily="2" charset="0"/>
                </a:rPr>
                <a:t>ফল</a:t>
              </a:r>
              <a:r>
                <a:rPr lang="bn-IN" sz="3600" dirty="0" smtClean="0">
                  <a:solidFill>
                    <a:schemeClr val="tx1"/>
                  </a:solidFill>
                  <a:latin typeface="NikoshBAN" pitchFamily="2" charset="0"/>
                  <a:cs typeface="NikoshBAN" pitchFamily="2" charset="0"/>
                </a:rPr>
                <a:t> </a:t>
              </a:r>
              <a:endParaRPr lang="en-US" sz="3600" dirty="0">
                <a:solidFill>
                  <a:schemeClr val="tx1"/>
                </a:solidFill>
                <a:latin typeface="NikoshBAN" pitchFamily="2" charset="0"/>
                <a:cs typeface="NikoshBAN" pitchFamily="2" charset="0"/>
              </a:endParaRPr>
            </a:p>
          </p:txBody>
        </p:sp>
      </p:grpSp>
    </p:spTree>
    <p:extLst>
      <p:ext uri="{BB962C8B-B14F-4D97-AF65-F5344CB8AC3E}">
        <p14:creationId xmlns:p14="http://schemas.microsoft.com/office/powerpoint/2010/main" xmlns="" val="273619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p:cTn id="21" dur="500" fill="hold"/>
                                        <p:tgtEl>
                                          <p:spTgt spid="35"/>
                                        </p:tgtEl>
                                        <p:attrNameLst>
                                          <p:attrName>ppt_w</p:attrName>
                                        </p:attrNameLst>
                                      </p:cBhvr>
                                      <p:tavLst>
                                        <p:tav tm="0">
                                          <p:val>
                                            <p:fltVal val="0"/>
                                          </p:val>
                                        </p:tav>
                                        <p:tav tm="100000">
                                          <p:val>
                                            <p:strVal val="#ppt_w"/>
                                          </p:val>
                                        </p:tav>
                                      </p:tavLst>
                                    </p:anim>
                                    <p:anim calcmode="lin" valueType="num">
                                      <p:cBhvr>
                                        <p:cTn id="22" dur="500" fill="hold"/>
                                        <p:tgtEl>
                                          <p:spTgt spid="35"/>
                                        </p:tgtEl>
                                        <p:attrNameLst>
                                          <p:attrName>ppt_h</p:attrName>
                                        </p:attrNameLst>
                                      </p:cBhvr>
                                      <p:tavLst>
                                        <p:tav tm="0">
                                          <p:val>
                                            <p:fltVal val="0"/>
                                          </p:val>
                                        </p:tav>
                                        <p:tav tm="100000">
                                          <p:val>
                                            <p:strVal val="#ppt_h"/>
                                          </p:val>
                                        </p:tav>
                                      </p:tavLst>
                                    </p:anim>
                                    <p:animEffect transition="in" filter="fade">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Effect transition="in" filter="fade">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228587" y="609600"/>
            <a:ext cx="4505325" cy="1609725"/>
            <a:chOff x="2195945" y="312391"/>
            <a:chExt cx="4505325" cy="1609725"/>
          </a:xfrm>
        </p:grpSpPr>
        <p:pic>
          <p:nvPicPr>
            <p:cNvPr id="5" name="Picture 2" descr="C:\Users\User\Documents\Removable Disk\p.bra\128614-bigthumbnail.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15020" y="312391"/>
              <a:ext cx="4286250" cy="160972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2195945" y="688421"/>
              <a:ext cx="4114800" cy="707886"/>
            </a:xfrm>
            <a:prstGeom prst="rect">
              <a:avLst/>
            </a:prstGeom>
            <a:noFill/>
          </p:spPr>
          <p:txBody>
            <a:bodyPr wrap="square" rtlCol="0">
              <a:spAutoFit/>
            </a:bodyPr>
            <a:lstStyle/>
            <a:p>
              <a:pPr algn="ctr"/>
              <a:r>
                <a:rPr lang="bn-IN" sz="4000" dirty="0" smtClean="0">
                  <a:latin typeface="NikoshBAN" pitchFamily="2" charset="0"/>
                  <a:cs typeface="NikoshBAN" pitchFamily="2" charset="0"/>
                </a:rPr>
                <a:t>            </a:t>
              </a:r>
              <a:r>
                <a:rPr lang="bn-IN" sz="4000" b="1" dirty="0" smtClean="0">
                  <a:latin typeface="NikoshBAN" pitchFamily="2" charset="0"/>
                  <a:cs typeface="NikoshBAN" pitchFamily="2" charset="0"/>
                </a:rPr>
                <a:t>শিখনফল </a:t>
              </a:r>
              <a:endParaRPr lang="en-US" sz="4000" b="1" dirty="0">
                <a:latin typeface="NikoshBAN" pitchFamily="2" charset="0"/>
                <a:cs typeface="NikoshBAN" pitchFamily="2" charset="0"/>
              </a:endParaRPr>
            </a:p>
          </p:txBody>
        </p:sp>
      </p:grpSp>
      <p:sp>
        <p:nvSpPr>
          <p:cNvPr id="9" name="Rectangle 8"/>
          <p:cNvSpPr/>
          <p:nvPr/>
        </p:nvSpPr>
        <p:spPr>
          <a:xfrm>
            <a:off x="2354245" y="2964833"/>
            <a:ext cx="4286250" cy="461665"/>
          </a:xfrm>
          <a:prstGeom prst="rect">
            <a:avLst/>
          </a:prstGeom>
        </p:spPr>
        <p:txBody>
          <a:bodyPr wrap="square">
            <a:spAutoFit/>
          </a:bodyPr>
          <a:lstStyle/>
          <a:p>
            <a:pPr lvl="0"/>
            <a:endParaRPr lang="en-US" sz="2400" dirty="0">
              <a:solidFill>
                <a:prstClr val="black"/>
              </a:solidFill>
              <a:latin typeface="NikoshBAN" pitchFamily="2" charset="0"/>
              <a:cs typeface="NikoshBAN" pitchFamily="2" charset="0"/>
            </a:endParaRPr>
          </a:p>
        </p:txBody>
      </p:sp>
      <p:sp>
        <p:nvSpPr>
          <p:cNvPr id="12" name="Rectangle 11"/>
          <p:cNvSpPr/>
          <p:nvPr/>
        </p:nvSpPr>
        <p:spPr>
          <a:xfrm>
            <a:off x="2298842" y="3525191"/>
            <a:ext cx="3806825" cy="461665"/>
          </a:xfrm>
          <a:prstGeom prst="rect">
            <a:avLst/>
          </a:prstGeom>
        </p:spPr>
        <p:txBody>
          <a:bodyPr wrap="square">
            <a:spAutoFit/>
          </a:bodyPr>
          <a:lstStyle/>
          <a:p>
            <a:pPr lvl="0"/>
            <a:endParaRPr lang="en-US" sz="2400" dirty="0">
              <a:solidFill>
                <a:prstClr val="black"/>
              </a:solidFill>
              <a:latin typeface="NikoshBAN" pitchFamily="2" charset="0"/>
              <a:cs typeface="NikoshBAN" pitchFamily="2" charset="0"/>
            </a:endParaRPr>
          </a:p>
        </p:txBody>
      </p:sp>
      <p:grpSp>
        <p:nvGrpSpPr>
          <p:cNvPr id="17" name="Group 16"/>
          <p:cNvGrpSpPr/>
          <p:nvPr/>
        </p:nvGrpSpPr>
        <p:grpSpPr>
          <a:xfrm>
            <a:off x="1380472" y="4114800"/>
            <a:ext cx="7675432" cy="1143000"/>
            <a:chOff x="1773367" y="3426498"/>
            <a:chExt cx="7675432" cy="1477328"/>
          </a:xfrm>
        </p:grpSpPr>
        <p:sp>
          <p:nvSpPr>
            <p:cNvPr id="11" name="Sun 10"/>
            <p:cNvSpPr/>
            <p:nvPr/>
          </p:nvSpPr>
          <p:spPr>
            <a:xfrm>
              <a:off x="1773367" y="3525191"/>
              <a:ext cx="443345" cy="381000"/>
            </a:xfrm>
            <a:prstGeom prst="sun">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7" name="Rectangle 26"/>
            <p:cNvSpPr/>
            <p:nvPr/>
          </p:nvSpPr>
          <p:spPr>
            <a:xfrm>
              <a:off x="2214732" y="3426498"/>
              <a:ext cx="7234067" cy="1477328"/>
            </a:xfrm>
            <a:prstGeom prst="rect">
              <a:avLst/>
            </a:prstGeom>
          </p:spPr>
          <p:txBody>
            <a:bodyPr wrap="square">
              <a:spAutoFit/>
            </a:bodyPr>
            <a:lstStyle/>
            <a:p>
              <a:pPr lvl="0"/>
              <a:r>
                <a:rPr lang="en-US" sz="2400" b="1" dirty="0" smtClean="0">
                  <a:solidFill>
                    <a:prstClr val="black"/>
                  </a:solidFill>
                  <a:latin typeface="NikoshBAN" pitchFamily="2" charset="0"/>
                  <a:cs typeface="NikoshBAN" pitchFamily="2" charset="0"/>
                </a:rPr>
                <a:t> </a:t>
              </a:r>
              <a:r>
                <a:rPr lang="bn-IN" sz="2400" b="1" dirty="0" smtClean="0">
                  <a:solidFill>
                    <a:prstClr val="black"/>
                  </a:solidFill>
                  <a:latin typeface="NikoshBAN" pitchFamily="2" charset="0"/>
                  <a:cs typeface="NikoshBAN" pitchFamily="2" charset="0"/>
                </a:rPr>
                <a:t>৩। </a:t>
              </a:r>
              <a:r>
                <a:rPr lang="bn-IN" sz="2400" b="1" dirty="0">
                  <a:solidFill>
                    <a:prstClr val="black"/>
                  </a:solidFill>
                  <a:latin typeface="NikoshBAN" pitchFamily="2" charset="0"/>
                  <a:cs typeface="NikoshBAN" pitchFamily="2" charset="0"/>
                </a:rPr>
                <a:t>জ্ঞানমূলক, অনুধাবনমূলক, প্রয়োগমূলক ও উচ্চতর দক্ষতামূলক প্রশ্ন</a:t>
              </a:r>
            </a:p>
            <a:p>
              <a:pPr lvl="0"/>
              <a:r>
                <a:rPr lang="bn-IN" sz="2400" b="1" dirty="0">
                  <a:solidFill>
                    <a:prstClr val="black"/>
                  </a:solidFill>
                  <a:latin typeface="NikoshBAN" pitchFamily="2" charset="0"/>
                  <a:cs typeface="NikoshBAN" pitchFamily="2" charset="0"/>
                </a:rPr>
                <a:t> </a:t>
              </a:r>
              <a:r>
                <a:rPr lang="bn-IN" sz="2400" b="1" dirty="0" smtClean="0">
                  <a:solidFill>
                    <a:prstClr val="black"/>
                  </a:solidFill>
                  <a:latin typeface="NikoshBAN" pitchFamily="2" charset="0"/>
                  <a:cs typeface="NikoshBAN" pitchFamily="2" charset="0"/>
                </a:rPr>
                <a:t>       সম্পর্কে </a:t>
              </a:r>
              <a:r>
                <a:rPr lang="bn-IN" sz="2400" b="1" dirty="0">
                  <a:solidFill>
                    <a:prstClr val="black"/>
                  </a:solidFill>
                  <a:latin typeface="NikoshBAN" pitchFamily="2" charset="0"/>
                  <a:cs typeface="NikoshBAN" pitchFamily="2" charset="0"/>
                </a:rPr>
                <a:t>ধারণা পাবে  </a:t>
              </a:r>
            </a:p>
            <a:p>
              <a:endParaRPr lang="en-US" b="1" dirty="0"/>
            </a:p>
          </p:txBody>
        </p:sp>
      </p:grpSp>
      <p:grpSp>
        <p:nvGrpSpPr>
          <p:cNvPr id="15" name="Group 14"/>
          <p:cNvGrpSpPr/>
          <p:nvPr/>
        </p:nvGrpSpPr>
        <p:grpSpPr>
          <a:xfrm>
            <a:off x="1417970" y="3276600"/>
            <a:ext cx="6961939" cy="830997"/>
            <a:chOff x="1801061" y="2939624"/>
            <a:chExt cx="6961939" cy="830997"/>
          </a:xfrm>
        </p:grpSpPr>
        <p:sp>
          <p:nvSpPr>
            <p:cNvPr id="8" name="Sun 7"/>
            <p:cNvSpPr/>
            <p:nvPr/>
          </p:nvSpPr>
          <p:spPr>
            <a:xfrm>
              <a:off x="1801061" y="2999332"/>
              <a:ext cx="443345" cy="381000"/>
            </a:xfrm>
            <a:prstGeom prst="sun">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Rectangle 27"/>
            <p:cNvSpPr/>
            <p:nvPr/>
          </p:nvSpPr>
          <p:spPr>
            <a:xfrm>
              <a:off x="2216712" y="2939624"/>
              <a:ext cx="6546288" cy="830997"/>
            </a:xfrm>
            <a:prstGeom prst="rect">
              <a:avLst/>
            </a:prstGeom>
          </p:spPr>
          <p:txBody>
            <a:bodyPr wrap="square">
              <a:spAutoFit/>
            </a:bodyPr>
            <a:lstStyle/>
            <a:p>
              <a:pPr lvl="0"/>
              <a:r>
                <a:rPr lang="en-US" sz="2400" b="1" dirty="0" smtClean="0">
                  <a:solidFill>
                    <a:prstClr val="black"/>
                  </a:solidFill>
                  <a:latin typeface="NikoshBAN" pitchFamily="2" charset="0"/>
                  <a:cs typeface="NikoshBAN" pitchFamily="2" charset="0"/>
                </a:rPr>
                <a:t> </a:t>
              </a:r>
              <a:r>
                <a:rPr lang="bn-IN" sz="2400" b="1" dirty="0" smtClean="0">
                  <a:solidFill>
                    <a:prstClr val="black"/>
                  </a:solidFill>
                  <a:latin typeface="NikoshBAN" pitchFamily="2" charset="0"/>
                  <a:cs typeface="NikoshBAN" pitchFamily="2" charset="0"/>
                </a:rPr>
                <a:t>২</a:t>
              </a:r>
              <a:r>
                <a:rPr lang="bn-IN" sz="2400" b="1" dirty="0">
                  <a:solidFill>
                    <a:prstClr val="black"/>
                  </a:solidFill>
                  <a:latin typeface="NikoshBAN" pitchFamily="2" charset="0"/>
                  <a:cs typeface="NikoshBAN" pitchFamily="2" charset="0"/>
                </a:rPr>
                <a:t>। সৃজনশীল প্রশ্নের উত্তর কীভাবে লিখতে হবে তা জানতে পারবে </a:t>
              </a:r>
            </a:p>
          </p:txBody>
        </p:sp>
      </p:grpSp>
      <p:grpSp>
        <p:nvGrpSpPr>
          <p:cNvPr id="14" name="Group 13"/>
          <p:cNvGrpSpPr/>
          <p:nvPr/>
        </p:nvGrpSpPr>
        <p:grpSpPr>
          <a:xfrm>
            <a:off x="1408181" y="2636966"/>
            <a:ext cx="6169134" cy="487234"/>
            <a:chOff x="1801076" y="2424500"/>
            <a:chExt cx="6169134" cy="487234"/>
          </a:xfrm>
        </p:grpSpPr>
        <p:sp>
          <p:nvSpPr>
            <p:cNvPr id="23" name="Sun 22"/>
            <p:cNvSpPr/>
            <p:nvPr/>
          </p:nvSpPr>
          <p:spPr>
            <a:xfrm>
              <a:off x="1801076" y="2458999"/>
              <a:ext cx="443345" cy="381000"/>
            </a:xfrm>
            <a:prstGeom prst="sun">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354260" y="2424500"/>
              <a:ext cx="4286250" cy="461665"/>
            </a:xfrm>
            <a:prstGeom prst="rect">
              <a:avLst/>
            </a:prstGeom>
          </p:spPr>
          <p:txBody>
            <a:bodyPr wrap="square">
              <a:spAutoFit/>
            </a:bodyPr>
            <a:lstStyle/>
            <a:p>
              <a:pPr lvl="0"/>
              <a:endParaRPr lang="en-US" sz="2400" dirty="0">
                <a:solidFill>
                  <a:prstClr val="black"/>
                </a:solidFill>
                <a:latin typeface="NikoshBAN" pitchFamily="2" charset="0"/>
                <a:cs typeface="NikoshBAN" pitchFamily="2" charset="0"/>
              </a:endParaRPr>
            </a:p>
          </p:txBody>
        </p:sp>
        <p:sp>
          <p:nvSpPr>
            <p:cNvPr id="31" name="Rectangle 30"/>
            <p:cNvSpPr/>
            <p:nvPr/>
          </p:nvSpPr>
          <p:spPr>
            <a:xfrm>
              <a:off x="2216712" y="2450069"/>
              <a:ext cx="5753498" cy="461665"/>
            </a:xfrm>
            <a:prstGeom prst="rect">
              <a:avLst/>
            </a:prstGeom>
          </p:spPr>
          <p:txBody>
            <a:bodyPr wrap="none">
              <a:spAutoFit/>
            </a:bodyPr>
            <a:lstStyle/>
            <a:p>
              <a:pPr lvl="0"/>
              <a:r>
                <a:rPr lang="en-US" sz="2400" b="1" dirty="0" smtClean="0">
                  <a:solidFill>
                    <a:prstClr val="black"/>
                  </a:solidFill>
                  <a:latin typeface="NikoshBAN" pitchFamily="2" charset="0"/>
                  <a:cs typeface="NikoshBAN" pitchFamily="2" charset="0"/>
                </a:rPr>
                <a:t> </a:t>
              </a:r>
              <a:r>
                <a:rPr lang="bn-IN" sz="2400" b="1" dirty="0" smtClean="0">
                  <a:solidFill>
                    <a:prstClr val="black"/>
                  </a:solidFill>
                  <a:latin typeface="NikoshBAN" pitchFamily="2" charset="0"/>
                  <a:cs typeface="NikoshBAN" pitchFamily="2" charset="0"/>
                </a:rPr>
                <a:t>১</a:t>
              </a:r>
              <a:r>
                <a:rPr lang="bn-IN" sz="2400" b="1" dirty="0">
                  <a:solidFill>
                    <a:prstClr val="black"/>
                  </a:solidFill>
                  <a:latin typeface="NikoshBAN" pitchFamily="2" charset="0"/>
                  <a:cs typeface="NikoshBAN" pitchFamily="2" charset="0"/>
                </a:rPr>
                <a:t>। সৃজনশীল প্রশ্ন কেমন হবে তা জানতে পারবে</a:t>
              </a:r>
            </a:p>
          </p:txBody>
        </p:sp>
      </p:grpSp>
      <p:grpSp>
        <p:nvGrpSpPr>
          <p:cNvPr id="18" name="Group 17"/>
          <p:cNvGrpSpPr/>
          <p:nvPr/>
        </p:nvGrpSpPr>
        <p:grpSpPr>
          <a:xfrm>
            <a:off x="1416055" y="5555496"/>
            <a:ext cx="6420629" cy="464304"/>
            <a:chOff x="1855482" y="4493160"/>
            <a:chExt cx="6420629" cy="464304"/>
          </a:xfrm>
        </p:grpSpPr>
        <p:sp>
          <p:nvSpPr>
            <p:cNvPr id="3" name="TextBox 2"/>
            <p:cNvSpPr txBox="1"/>
            <p:nvPr/>
          </p:nvSpPr>
          <p:spPr>
            <a:xfrm>
              <a:off x="2228587" y="4495799"/>
              <a:ext cx="6047524" cy="461665"/>
            </a:xfrm>
            <a:prstGeom prst="rect">
              <a:avLst/>
            </a:prstGeom>
            <a:noFill/>
          </p:spPr>
          <p:txBody>
            <a:bodyPr wrap="square" rtlCol="0">
              <a:spAutoFit/>
            </a:bodyPr>
            <a:lstStyle/>
            <a:p>
              <a:r>
                <a:rPr lang="en-US" sz="2400" b="1" dirty="0" smtClean="0">
                  <a:latin typeface="NikoshBAN" pitchFamily="2" charset="0"/>
                  <a:cs typeface="NikoshBAN" pitchFamily="2" charset="0"/>
                </a:rPr>
                <a:t>  </a:t>
              </a:r>
              <a:r>
                <a:rPr lang="bn-IN" sz="2400" b="1" dirty="0" smtClean="0">
                  <a:latin typeface="NikoshBAN" pitchFamily="2" charset="0"/>
                  <a:cs typeface="NikoshBAN" pitchFamily="2" charset="0"/>
                </a:rPr>
                <a:t>৪। বহুনির্বাচনি প্রশ্ন সম্পর্ক ধারনা পাবে।</a:t>
              </a:r>
              <a:endParaRPr lang="en-US" sz="2400" b="1" dirty="0">
                <a:latin typeface="NikoshBAN" pitchFamily="2" charset="0"/>
                <a:cs typeface="NikoshBAN" pitchFamily="2" charset="0"/>
              </a:endParaRPr>
            </a:p>
          </p:txBody>
        </p:sp>
        <p:sp>
          <p:nvSpPr>
            <p:cNvPr id="19" name="Sun 18"/>
            <p:cNvSpPr/>
            <p:nvPr/>
          </p:nvSpPr>
          <p:spPr>
            <a:xfrm>
              <a:off x="1855482" y="4493160"/>
              <a:ext cx="443345" cy="381000"/>
            </a:xfrm>
            <a:prstGeom prst="sun">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321779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0255" y="142457"/>
            <a:ext cx="5181600" cy="646331"/>
          </a:xfrm>
          <a:prstGeom prst="rect">
            <a:avLst/>
          </a:prstGeom>
          <a:noFill/>
        </p:spPr>
        <p:txBody>
          <a:bodyPr wrap="square" rtlCol="0">
            <a:spAutoFit/>
          </a:bodyPr>
          <a:lstStyle/>
          <a:p>
            <a:pPr algn="ctr"/>
            <a:r>
              <a:rPr lang="bn-IN" sz="2400" dirty="0" smtClean="0">
                <a:latin typeface="NikoshBAN" pitchFamily="2" charset="0"/>
                <a:cs typeface="NikoshBAN" pitchFamily="2" charset="0"/>
              </a:rPr>
              <a:t>                   </a:t>
            </a:r>
            <a:r>
              <a:rPr lang="bn-IN" sz="3600" b="1" dirty="0" smtClean="0">
                <a:latin typeface="NikoshBAN" pitchFamily="2" charset="0"/>
                <a:cs typeface="NikoshBAN" pitchFamily="2" charset="0"/>
              </a:rPr>
              <a:t>প্রসঙ্গঃসৃজনশীল </a:t>
            </a:r>
            <a:endParaRPr lang="en-US" sz="3600" b="1" dirty="0">
              <a:latin typeface="NikoshBAN" pitchFamily="2" charset="0"/>
              <a:cs typeface="NikoshBAN" pitchFamily="2" charset="0"/>
            </a:endParaRPr>
          </a:p>
        </p:txBody>
      </p:sp>
      <p:sp>
        <p:nvSpPr>
          <p:cNvPr id="4" name="Flowchart: Alternate Process 3"/>
          <p:cNvSpPr/>
          <p:nvPr/>
        </p:nvSpPr>
        <p:spPr>
          <a:xfrm>
            <a:off x="152400" y="4876800"/>
            <a:ext cx="3110346" cy="862526"/>
          </a:xfrm>
          <a:prstGeom prst="flowChartAlternateProcess">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b="1" dirty="0" smtClean="0">
                <a:solidFill>
                  <a:schemeClr val="tx1"/>
                </a:solidFill>
                <a:latin typeface="NikoshBAN" pitchFamily="2" charset="0"/>
                <a:cs typeface="NikoshBAN" pitchFamily="2" charset="0"/>
              </a:rPr>
              <a:t>উচ্চতর দক্ষতামূলক-৪ </a:t>
            </a:r>
            <a:endParaRPr lang="en-US" sz="2400" b="1" dirty="0">
              <a:solidFill>
                <a:schemeClr val="tx1"/>
              </a:solidFill>
              <a:latin typeface="NikoshBAN" pitchFamily="2" charset="0"/>
              <a:cs typeface="NikoshBAN" pitchFamily="2" charset="0"/>
            </a:endParaRPr>
          </a:p>
        </p:txBody>
      </p:sp>
      <p:grpSp>
        <p:nvGrpSpPr>
          <p:cNvPr id="40" name="Group 39"/>
          <p:cNvGrpSpPr/>
          <p:nvPr/>
        </p:nvGrpSpPr>
        <p:grpSpPr>
          <a:xfrm>
            <a:off x="3262746" y="4645738"/>
            <a:ext cx="4509654" cy="688261"/>
            <a:chOff x="3262746" y="4645738"/>
            <a:chExt cx="4509654" cy="662325"/>
          </a:xfrm>
        </p:grpSpPr>
        <p:sp>
          <p:nvSpPr>
            <p:cNvPr id="11" name="Flowchart: Preparation 10"/>
            <p:cNvSpPr/>
            <p:nvPr/>
          </p:nvSpPr>
          <p:spPr>
            <a:xfrm>
              <a:off x="4267200" y="4645738"/>
              <a:ext cx="3505200" cy="546794"/>
            </a:xfrm>
            <a:prstGeom prst="flowChartPreparati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b="1" dirty="0" smtClean="0">
                  <a:solidFill>
                    <a:schemeClr val="tx1"/>
                  </a:solidFill>
                  <a:latin typeface="NikoshBAN" pitchFamily="2" charset="0"/>
                  <a:cs typeface="NikoshBAN" pitchFamily="2" charset="0"/>
                </a:rPr>
                <a:t>জ্ঞান-১  </a:t>
              </a:r>
              <a:endParaRPr lang="en-US" b="1" dirty="0">
                <a:solidFill>
                  <a:schemeClr val="tx1"/>
                </a:solidFill>
                <a:latin typeface="NikoshBAN" pitchFamily="2" charset="0"/>
                <a:cs typeface="NikoshBAN" pitchFamily="2" charset="0"/>
              </a:endParaRPr>
            </a:p>
          </p:txBody>
        </p:sp>
        <p:cxnSp>
          <p:nvCxnSpPr>
            <p:cNvPr id="12" name="Straight Arrow Connector 11"/>
            <p:cNvCxnSpPr>
              <a:stCxn id="4" idx="3"/>
              <a:endCxn id="11" idx="1"/>
            </p:cNvCxnSpPr>
            <p:nvPr/>
          </p:nvCxnSpPr>
          <p:spPr>
            <a:xfrm flipV="1">
              <a:off x="3262746" y="4919135"/>
              <a:ext cx="1004454" cy="3889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3262746" y="5192532"/>
            <a:ext cx="4509654" cy="546794"/>
            <a:chOff x="3262746" y="5192532"/>
            <a:chExt cx="4509654" cy="546794"/>
          </a:xfrm>
        </p:grpSpPr>
        <p:sp>
          <p:nvSpPr>
            <p:cNvPr id="8" name="Flowchart: Preparation 7"/>
            <p:cNvSpPr/>
            <p:nvPr/>
          </p:nvSpPr>
          <p:spPr>
            <a:xfrm>
              <a:off x="4267200" y="5192532"/>
              <a:ext cx="3505200" cy="546794"/>
            </a:xfrm>
            <a:prstGeom prst="flowChartPreparati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b="1" dirty="0" smtClean="0">
                  <a:solidFill>
                    <a:schemeClr val="tx1"/>
                  </a:solidFill>
                  <a:latin typeface="NikoshBAN" pitchFamily="2" charset="0"/>
                  <a:cs typeface="NikoshBAN" pitchFamily="2" charset="0"/>
                </a:rPr>
                <a:t>অনুধাবন-১   </a:t>
              </a:r>
              <a:endParaRPr lang="en-US" b="1" dirty="0">
                <a:solidFill>
                  <a:schemeClr val="tx1"/>
                </a:solidFill>
                <a:latin typeface="NikoshBAN" pitchFamily="2" charset="0"/>
                <a:cs typeface="NikoshBAN" pitchFamily="2" charset="0"/>
              </a:endParaRPr>
            </a:p>
          </p:txBody>
        </p:sp>
        <p:cxnSp>
          <p:nvCxnSpPr>
            <p:cNvPr id="13" name="Straight Arrow Connector 12"/>
            <p:cNvCxnSpPr>
              <a:stCxn id="4" idx="3"/>
              <a:endCxn id="8" idx="1"/>
            </p:cNvCxnSpPr>
            <p:nvPr/>
          </p:nvCxnSpPr>
          <p:spPr>
            <a:xfrm>
              <a:off x="3262746" y="5308063"/>
              <a:ext cx="1004454" cy="1578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3262746" y="5308063"/>
            <a:ext cx="4433454" cy="978057"/>
            <a:chOff x="3262746" y="5308063"/>
            <a:chExt cx="4433454" cy="978057"/>
          </a:xfrm>
        </p:grpSpPr>
        <p:sp>
          <p:nvSpPr>
            <p:cNvPr id="9" name="Flowchart: Preparation 8"/>
            <p:cNvSpPr/>
            <p:nvPr/>
          </p:nvSpPr>
          <p:spPr>
            <a:xfrm>
              <a:off x="4191000" y="5739326"/>
              <a:ext cx="3505200" cy="546794"/>
            </a:xfrm>
            <a:prstGeom prst="flowChartPreparati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b="1" dirty="0" smtClean="0">
                  <a:solidFill>
                    <a:schemeClr val="tx1"/>
                  </a:solidFill>
                  <a:latin typeface="NikoshBAN" pitchFamily="2" charset="0"/>
                  <a:cs typeface="NikoshBAN" pitchFamily="2" charset="0"/>
                </a:rPr>
                <a:t>প্রয়োগ-১</a:t>
              </a:r>
              <a:r>
                <a:rPr lang="bn-IN" dirty="0" smtClean="0">
                  <a:solidFill>
                    <a:schemeClr val="tx1"/>
                  </a:solidFill>
                  <a:latin typeface="NikoshBAN" pitchFamily="2" charset="0"/>
                  <a:cs typeface="NikoshBAN" pitchFamily="2" charset="0"/>
                </a:rPr>
                <a:t> </a:t>
              </a:r>
              <a:endParaRPr lang="en-US" dirty="0">
                <a:solidFill>
                  <a:schemeClr val="tx1"/>
                </a:solidFill>
                <a:latin typeface="NikoshBAN" pitchFamily="2" charset="0"/>
                <a:cs typeface="NikoshBAN" pitchFamily="2" charset="0"/>
              </a:endParaRPr>
            </a:p>
          </p:txBody>
        </p:sp>
        <p:cxnSp>
          <p:nvCxnSpPr>
            <p:cNvPr id="14" name="Straight Arrow Connector 13"/>
            <p:cNvCxnSpPr>
              <a:stCxn id="4" idx="3"/>
              <a:endCxn id="9" idx="1"/>
            </p:cNvCxnSpPr>
            <p:nvPr/>
          </p:nvCxnSpPr>
          <p:spPr>
            <a:xfrm>
              <a:off x="3262746" y="5308063"/>
              <a:ext cx="928254" cy="7046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3276600" y="5510726"/>
            <a:ext cx="4384964" cy="1322188"/>
            <a:chOff x="3276600" y="5510726"/>
            <a:chExt cx="4384964" cy="1322188"/>
          </a:xfrm>
        </p:grpSpPr>
        <p:sp>
          <p:nvSpPr>
            <p:cNvPr id="10" name="Flowchart: Preparation 9"/>
            <p:cNvSpPr/>
            <p:nvPr/>
          </p:nvSpPr>
          <p:spPr>
            <a:xfrm>
              <a:off x="4156364" y="6286120"/>
              <a:ext cx="3505200" cy="546794"/>
            </a:xfrm>
            <a:prstGeom prst="flowChartPreparati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b="1" dirty="0" smtClean="0">
                  <a:solidFill>
                    <a:schemeClr val="tx1"/>
                  </a:solidFill>
                  <a:latin typeface="NikoshBAN" pitchFamily="2" charset="0"/>
                  <a:cs typeface="NikoshBAN" pitchFamily="2" charset="0"/>
                </a:rPr>
                <a:t>উচ্চতরদক্ষতা-১</a:t>
              </a:r>
              <a:r>
                <a:rPr lang="bn-IN" dirty="0" smtClean="0">
                  <a:solidFill>
                    <a:schemeClr val="tx1"/>
                  </a:solidFill>
                  <a:latin typeface="NikoshBAN" pitchFamily="2" charset="0"/>
                  <a:cs typeface="NikoshBAN" pitchFamily="2" charset="0"/>
                </a:rPr>
                <a:t> </a:t>
              </a:r>
              <a:endParaRPr lang="en-US" dirty="0" smtClean="0">
                <a:solidFill>
                  <a:schemeClr val="tx1"/>
                </a:solidFill>
                <a:latin typeface="NikoshBAN" pitchFamily="2" charset="0"/>
                <a:cs typeface="NikoshBAN" pitchFamily="2" charset="0"/>
              </a:endParaRPr>
            </a:p>
            <a:p>
              <a:pPr algn="ctr"/>
              <a:endParaRPr lang="en-US" dirty="0"/>
            </a:p>
          </p:txBody>
        </p:sp>
        <p:cxnSp>
          <p:nvCxnSpPr>
            <p:cNvPr id="15" name="Straight Arrow Connector 14"/>
            <p:cNvCxnSpPr/>
            <p:nvPr/>
          </p:nvCxnSpPr>
          <p:spPr>
            <a:xfrm>
              <a:off x="3276600" y="5510726"/>
              <a:ext cx="893618" cy="10487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206934" y="1533540"/>
            <a:ext cx="7503121" cy="820191"/>
            <a:chOff x="1474307" y="1533540"/>
            <a:chExt cx="6235747" cy="820191"/>
          </a:xfrm>
        </p:grpSpPr>
        <p:sp>
          <p:nvSpPr>
            <p:cNvPr id="17" name="Flowchart: Alternate Process 16"/>
            <p:cNvSpPr/>
            <p:nvPr/>
          </p:nvSpPr>
          <p:spPr>
            <a:xfrm>
              <a:off x="1474307" y="1600200"/>
              <a:ext cx="1981200" cy="753531"/>
            </a:xfrm>
            <a:prstGeom prst="flowChartAlternateProcess">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b="1" dirty="0" smtClean="0">
                  <a:solidFill>
                    <a:schemeClr val="tx1"/>
                  </a:solidFill>
                  <a:latin typeface="NikoshBAN" pitchFamily="2" charset="0"/>
                  <a:cs typeface="NikoshBAN" pitchFamily="2" charset="0"/>
                </a:rPr>
                <a:t>অনুধাবনমূলক</a:t>
              </a:r>
              <a:r>
                <a:rPr lang="bn-IN" b="1" dirty="0" smtClean="0">
                  <a:solidFill>
                    <a:schemeClr val="tx1"/>
                  </a:solidFill>
                  <a:latin typeface="NikoshBAN" pitchFamily="2" charset="0"/>
                  <a:cs typeface="NikoshBAN" pitchFamily="2" charset="0"/>
                </a:rPr>
                <a:t> </a:t>
              </a:r>
              <a:r>
                <a:rPr lang="bn-IN" sz="2400" b="1" dirty="0" smtClean="0">
                  <a:solidFill>
                    <a:schemeClr val="tx1"/>
                  </a:solidFill>
                  <a:latin typeface="NikoshBAN" pitchFamily="2" charset="0"/>
                  <a:cs typeface="NikoshBAN" pitchFamily="2" charset="0"/>
                </a:rPr>
                <a:t>২  </a:t>
              </a:r>
              <a:endParaRPr lang="en-US" sz="2400" b="1" dirty="0">
                <a:solidFill>
                  <a:schemeClr val="tx1"/>
                </a:solidFill>
                <a:latin typeface="NikoshBAN" pitchFamily="2" charset="0"/>
                <a:cs typeface="NikoshBAN" pitchFamily="2" charset="0"/>
              </a:endParaRPr>
            </a:p>
          </p:txBody>
        </p:sp>
        <p:sp>
          <p:nvSpPr>
            <p:cNvPr id="18" name="Flowchart: Preparation 17"/>
            <p:cNvSpPr/>
            <p:nvPr/>
          </p:nvSpPr>
          <p:spPr>
            <a:xfrm>
              <a:off x="4204854" y="1533540"/>
              <a:ext cx="3505200" cy="546794"/>
            </a:xfrm>
            <a:prstGeom prst="flowChartPreparati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b="1" dirty="0" smtClean="0">
                  <a:solidFill>
                    <a:schemeClr val="tx1"/>
                  </a:solidFill>
                  <a:latin typeface="NikoshBAN" pitchFamily="2" charset="0"/>
                  <a:cs typeface="NikoshBAN" pitchFamily="2" charset="0"/>
                </a:rPr>
                <a:t>জ্ঞান-১  </a:t>
              </a:r>
              <a:endParaRPr lang="en-US" b="1" dirty="0">
                <a:solidFill>
                  <a:schemeClr val="tx1"/>
                </a:solidFill>
                <a:latin typeface="NikoshBAN" pitchFamily="2" charset="0"/>
                <a:cs typeface="NikoshBAN" pitchFamily="2" charset="0"/>
              </a:endParaRPr>
            </a:p>
          </p:txBody>
        </p:sp>
        <p:cxnSp>
          <p:nvCxnSpPr>
            <p:cNvPr id="19" name="Straight Arrow Connector 18"/>
            <p:cNvCxnSpPr>
              <a:stCxn id="17" idx="3"/>
            </p:cNvCxnSpPr>
            <p:nvPr/>
          </p:nvCxnSpPr>
          <p:spPr>
            <a:xfrm flipV="1">
              <a:off x="3455507" y="1747752"/>
              <a:ext cx="921329" cy="2292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228600" y="2805544"/>
            <a:ext cx="7557655" cy="956735"/>
            <a:chOff x="1295400" y="2805544"/>
            <a:chExt cx="6490855" cy="956735"/>
          </a:xfrm>
        </p:grpSpPr>
        <p:sp>
          <p:nvSpPr>
            <p:cNvPr id="3" name="Flowchart: Alternate Process 2"/>
            <p:cNvSpPr/>
            <p:nvPr/>
          </p:nvSpPr>
          <p:spPr>
            <a:xfrm>
              <a:off x="1295400" y="3305079"/>
              <a:ext cx="1981200" cy="457200"/>
            </a:xfrm>
            <a:prstGeom prst="flowChartAlternateProcess">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b="1" dirty="0" smtClean="0">
                  <a:solidFill>
                    <a:schemeClr val="tx1"/>
                  </a:solidFill>
                  <a:latin typeface="NikoshBAN" pitchFamily="2" charset="0"/>
                  <a:cs typeface="NikoshBAN" pitchFamily="2" charset="0"/>
                </a:rPr>
                <a:t>প্রয়োগমূলক</a:t>
              </a:r>
              <a:r>
                <a:rPr lang="bn-IN" sz="2400" dirty="0" smtClean="0">
                  <a:solidFill>
                    <a:schemeClr val="tx1"/>
                  </a:solidFill>
                  <a:latin typeface="NikoshBAN" pitchFamily="2" charset="0"/>
                  <a:cs typeface="NikoshBAN" pitchFamily="2" charset="0"/>
                </a:rPr>
                <a:t> </a:t>
              </a:r>
              <a:r>
                <a:rPr lang="bn-IN" sz="2400" b="1" dirty="0" smtClean="0">
                  <a:solidFill>
                    <a:schemeClr val="tx1"/>
                  </a:solidFill>
                  <a:latin typeface="NikoshBAN" pitchFamily="2" charset="0"/>
                  <a:cs typeface="NikoshBAN" pitchFamily="2" charset="0"/>
                </a:rPr>
                <a:t>-৩ </a:t>
              </a:r>
              <a:endParaRPr lang="en-US" sz="2400" b="1" dirty="0">
                <a:solidFill>
                  <a:schemeClr val="tx1"/>
                </a:solidFill>
                <a:latin typeface="NikoshBAN" pitchFamily="2" charset="0"/>
                <a:cs typeface="NikoshBAN" pitchFamily="2" charset="0"/>
              </a:endParaRPr>
            </a:p>
          </p:txBody>
        </p:sp>
        <p:sp>
          <p:nvSpPr>
            <p:cNvPr id="5" name="Flowchart: Preparation 4"/>
            <p:cNvSpPr/>
            <p:nvPr/>
          </p:nvSpPr>
          <p:spPr>
            <a:xfrm>
              <a:off x="4281055" y="2805544"/>
              <a:ext cx="3505200" cy="546794"/>
            </a:xfrm>
            <a:prstGeom prst="flowChartPreparation">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b="1" dirty="0" smtClean="0">
                  <a:solidFill>
                    <a:schemeClr val="tx1"/>
                  </a:solidFill>
                  <a:latin typeface="NikoshBAN" pitchFamily="2" charset="0"/>
                  <a:cs typeface="NikoshBAN" pitchFamily="2" charset="0"/>
                </a:rPr>
                <a:t>জ্ঞান-১</a:t>
              </a:r>
              <a:r>
                <a:rPr lang="bn-IN" dirty="0" smtClean="0">
                  <a:solidFill>
                    <a:schemeClr val="tx1"/>
                  </a:solidFill>
                  <a:latin typeface="NikoshBAN" pitchFamily="2" charset="0"/>
                  <a:cs typeface="NikoshBAN" pitchFamily="2" charset="0"/>
                </a:rPr>
                <a:t>  </a:t>
              </a:r>
              <a:endParaRPr lang="en-US" dirty="0">
                <a:solidFill>
                  <a:schemeClr val="tx1"/>
                </a:solidFill>
                <a:latin typeface="NikoshBAN" pitchFamily="2" charset="0"/>
                <a:cs typeface="NikoshBAN" pitchFamily="2" charset="0"/>
              </a:endParaRPr>
            </a:p>
          </p:txBody>
        </p:sp>
        <p:cxnSp>
          <p:nvCxnSpPr>
            <p:cNvPr id="20" name="Straight Arrow Connector 19"/>
            <p:cNvCxnSpPr>
              <a:endCxn id="5" idx="1"/>
            </p:cNvCxnSpPr>
            <p:nvPr/>
          </p:nvCxnSpPr>
          <p:spPr>
            <a:xfrm flipV="1">
              <a:off x="3276600" y="3078941"/>
              <a:ext cx="1004455" cy="4055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2535419" y="3333558"/>
            <a:ext cx="5181563" cy="546794"/>
            <a:chOff x="2535419" y="3333558"/>
            <a:chExt cx="5181563" cy="546794"/>
          </a:xfrm>
        </p:grpSpPr>
        <p:sp>
          <p:nvSpPr>
            <p:cNvPr id="6" name="Flowchart: Preparation 5"/>
            <p:cNvSpPr/>
            <p:nvPr/>
          </p:nvSpPr>
          <p:spPr>
            <a:xfrm>
              <a:off x="4211782" y="3333558"/>
              <a:ext cx="3505200" cy="546794"/>
            </a:xfrm>
            <a:prstGeom prst="flowChartPreparation">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b="1" dirty="0" smtClean="0">
                  <a:solidFill>
                    <a:schemeClr val="tx1"/>
                  </a:solidFill>
                  <a:latin typeface="NikoshBAN" pitchFamily="2" charset="0"/>
                  <a:cs typeface="NikoshBAN" pitchFamily="2" charset="0"/>
                </a:rPr>
                <a:t>অনুধাবন-১</a:t>
              </a:r>
              <a:r>
                <a:rPr lang="bn-IN" dirty="0" smtClean="0">
                  <a:solidFill>
                    <a:schemeClr val="tx1"/>
                  </a:solidFill>
                  <a:latin typeface="NikoshBAN" pitchFamily="2" charset="0"/>
                  <a:cs typeface="NikoshBAN" pitchFamily="2" charset="0"/>
                </a:rPr>
                <a:t>    </a:t>
              </a:r>
              <a:endParaRPr lang="en-US" dirty="0">
                <a:solidFill>
                  <a:schemeClr val="tx1"/>
                </a:solidFill>
                <a:latin typeface="NikoshBAN" pitchFamily="2" charset="0"/>
                <a:cs typeface="NikoshBAN" pitchFamily="2" charset="0"/>
              </a:endParaRPr>
            </a:p>
          </p:txBody>
        </p:sp>
        <p:cxnSp>
          <p:nvCxnSpPr>
            <p:cNvPr id="21" name="Straight Arrow Connector 20"/>
            <p:cNvCxnSpPr>
              <a:stCxn id="3" idx="3"/>
            </p:cNvCxnSpPr>
            <p:nvPr/>
          </p:nvCxnSpPr>
          <p:spPr>
            <a:xfrm>
              <a:off x="2535419" y="3533679"/>
              <a:ext cx="1662508" cy="696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3269672" y="3479722"/>
            <a:ext cx="4405746" cy="928104"/>
            <a:chOff x="3269672" y="3479722"/>
            <a:chExt cx="4405746" cy="928104"/>
          </a:xfrm>
        </p:grpSpPr>
        <p:sp>
          <p:nvSpPr>
            <p:cNvPr id="7" name="Flowchart: Preparation 6"/>
            <p:cNvSpPr/>
            <p:nvPr/>
          </p:nvSpPr>
          <p:spPr>
            <a:xfrm>
              <a:off x="4170218" y="3861032"/>
              <a:ext cx="3505200" cy="546794"/>
            </a:xfrm>
            <a:prstGeom prst="flowChartPreparation">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b="1" dirty="0" smtClean="0">
                  <a:solidFill>
                    <a:schemeClr val="tx1"/>
                  </a:solidFill>
                  <a:latin typeface="NikoshBAN" pitchFamily="2" charset="0"/>
                  <a:cs typeface="NikoshBAN" pitchFamily="2" charset="0"/>
                </a:rPr>
                <a:t>প্রয়োগ-১</a:t>
              </a:r>
              <a:r>
                <a:rPr lang="bn-IN" sz="2400" dirty="0" smtClean="0">
                  <a:solidFill>
                    <a:schemeClr val="tx1"/>
                  </a:solidFill>
                  <a:latin typeface="NikoshBAN" pitchFamily="2" charset="0"/>
                  <a:cs typeface="NikoshBAN" pitchFamily="2" charset="0"/>
                </a:rPr>
                <a:t> </a:t>
              </a:r>
              <a:endParaRPr lang="en-US" sz="2400" dirty="0">
                <a:solidFill>
                  <a:schemeClr val="tx1"/>
                </a:solidFill>
                <a:latin typeface="NikoshBAN" pitchFamily="2" charset="0"/>
                <a:cs typeface="NikoshBAN" pitchFamily="2" charset="0"/>
              </a:endParaRPr>
            </a:p>
          </p:txBody>
        </p:sp>
        <p:cxnSp>
          <p:nvCxnSpPr>
            <p:cNvPr id="22" name="Straight Arrow Connector 21"/>
            <p:cNvCxnSpPr>
              <a:endCxn id="7" idx="1"/>
            </p:cNvCxnSpPr>
            <p:nvPr/>
          </p:nvCxnSpPr>
          <p:spPr>
            <a:xfrm>
              <a:off x="3269672" y="3479722"/>
              <a:ext cx="900546" cy="6547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457200" y="788788"/>
            <a:ext cx="7391400" cy="546794"/>
            <a:chOff x="1371600" y="788788"/>
            <a:chExt cx="6303819" cy="546794"/>
          </a:xfrm>
        </p:grpSpPr>
        <p:sp>
          <p:nvSpPr>
            <p:cNvPr id="25" name="Flowchart: Preparation 24"/>
            <p:cNvSpPr/>
            <p:nvPr/>
          </p:nvSpPr>
          <p:spPr>
            <a:xfrm>
              <a:off x="4170219" y="788788"/>
              <a:ext cx="3505200" cy="546794"/>
            </a:xfrm>
            <a:prstGeom prst="flowChartPreparation">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4" name="Flowchart: Alternate Process 23"/>
            <p:cNvSpPr/>
            <p:nvPr/>
          </p:nvSpPr>
          <p:spPr>
            <a:xfrm>
              <a:off x="1371600" y="809109"/>
              <a:ext cx="1981200" cy="457200"/>
            </a:xfrm>
            <a:prstGeom prst="flowChartAlternate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b="1" dirty="0" smtClean="0">
                  <a:solidFill>
                    <a:schemeClr val="tx1"/>
                  </a:solidFill>
                  <a:latin typeface="NikoshBAN" pitchFamily="2" charset="0"/>
                  <a:cs typeface="NikoshBAN" pitchFamily="2" charset="0"/>
                </a:rPr>
                <a:t>জ্ঞানমূলক-১  </a:t>
              </a:r>
              <a:endParaRPr lang="en-US" sz="2400" b="1" dirty="0">
                <a:solidFill>
                  <a:schemeClr val="tx1"/>
                </a:solidFill>
                <a:latin typeface="NikoshBAN" pitchFamily="2" charset="0"/>
                <a:cs typeface="NikoshBAN" pitchFamily="2" charset="0"/>
              </a:endParaRPr>
            </a:p>
          </p:txBody>
        </p:sp>
        <p:cxnSp>
          <p:nvCxnSpPr>
            <p:cNvPr id="26" name="Straight Arrow Connector 25"/>
            <p:cNvCxnSpPr>
              <a:stCxn id="24" idx="3"/>
            </p:cNvCxnSpPr>
            <p:nvPr/>
          </p:nvCxnSpPr>
          <p:spPr>
            <a:xfrm>
              <a:off x="3352800" y="1037709"/>
              <a:ext cx="81741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5582707" y="830644"/>
              <a:ext cx="893193" cy="369332"/>
            </a:xfrm>
            <a:prstGeom prst="rect">
              <a:avLst/>
            </a:prstGeom>
          </p:spPr>
          <p:txBody>
            <a:bodyPr wrap="none">
              <a:spAutoFit/>
            </a:bodyPr>
            <a:lstStyle/>
            <a:p>
              <a:pPr algn="ctr"/>
              <a:r>
                <a:rPr lang="bn-IN" b="1" dirty="0">
                  <a:latin typeface="NikoshBAN" pitchFamily="2" charset="0"/>
                  <a:cs typeface="NikoshBAN" pitchFamily="2" charset="0"/>
                </a:rPr>
                <a:t>জ্ঞান-১  </a:t>
              </a:r>
              <a:endParaRPr lang="en-US" b="1" dirty="0">
                <a:latin typeface="NikoshBAN" pitchFamily="2" charset="0"/>
                <a:cs typeface="NikoshBAN" pitchFamily="2" charset="0"/>
              </a:endParaRPr>
            </a:p>
          </p:txBody>
        </p:sp>
      </p:grpSp>
      <p:grpSp>
        <p:nvGrpSpPr>
          <p:cNvPr id="39" name="Group 38"/>
          <p:cNvGrpSpPr/>
          <p:nvPr/>
        </p:nvGrpSpPr>
        <p:grpSpPr>
          <a:xfrm>
            <a:off x="2590800" y="1976966"/>
            <a:ext cx="4953000" cy="650162"/>
            <a:chOff x="2590800" y="1976966"/>
            <a:chExt cx="4953000" cy="650162"/>
          </a:xfrm>
        </p:grpSpPr>
        <p:cxnSp>
          <p:nvCxnSpPr>
            <p:cNvPr id="16" name="Straight Arrow Connector 15"/>
            <p:cNvCxnSpPr>
              <a:stCxn id="17" idx="3"/>
            </p:cNvCxnSpPr>
            <p:nvPr/>
          </p:nvCxnSpPr>
          <p:spPr>
            <a:xfrm>
              <a:off x="2590800" y="1976966"/>
              <a:ext cx="1765571" cy="3767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Flowchart: Preparation 27"/>
            <p:cNvSpPr/>
            <p:nvPr/>
          </p:nvSpPr>
          <p:spPr>
            <a:xfrm>
              <a:off x="4038600" y="2080334"/>
              <a:ext cx="3505200" cy="546794"/>
            </a:xfrm>
            <a:prstGeom prst="flowChartPreparati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b="1" dirty="0" smtClean="0">
                  <a:solidFill>
                    <a:schemeClr val="tx1"/>
                  </a:solidFill>
                  <a:latin typeface="NikoshBAN" pitchFamily="2" charset="0"/>
                  <a:cs typeface="NikoshBAN" pitchFamily="2" charset="0"/>
                </a:rPr>
                <a:t>অনুধাবন-১</a:t>
              </a:r>
              <a:r>
                <a:rPr lang="bn-IN" dirty="0" smtClean="0">
                  <a:solidFill>
                    <a:schemeClr val="tx1"/>
                  </a:solidFill>
                  <a:latin typeface="NikoshBAN" pitchFamily="2" charset="0"/>
                  <a:cs typeface="NikoshBAN" pitchFamily="2" charset="0"/>
                </a:rPr>
                <a:t>    </a:t>
              </a:r>
              <a:endParaRPr lang="en-US" dirty="0">
                <a:solidFill>
                  <a:schemeClr val="tx1"/>
                </a:solidFill>
                <a:latin typeface="NikoshBAN" pitchFamily="2" charset="0"/>
                <a:cs typeface="NikoshBAN" pitchFamily="2" charset="0"/>
              </a:endParaRPr>
            </a:p>
          </p:txBody>
        </p:sp>
      </p:grpSp>
    </p:spTree>
    <p:extLst>
      <p:ext uri="{BB962C8B-B14F-4D97-AF65-F5344CB8AC3E}">
        <p14:creationId xmlns:p14="http://schemas.microsoft.com/office/powerpoint/2010/main" xmlns="" val="164628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down)">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down)">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down)">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circle(in)">
                                      <p:cBhvr>
                                        <p:cTn id="42" dur="20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down)">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down)">
                                      <p:cBhvr>
                                        <p:cTn id="52" dur="5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wipe(down)">
                                      <p:cBhvr>
                                        <p:cTn id="57" dur="5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down)">
                                      <p:cBhvr>
                                        <p:cTn id="6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0072" y="341852"/>
            <a:ext cx="3276600" cy="646331"/>
          </a:xfrm>
          <a:prstGeom prst="rect">
            <a:avLst/>
          </a:prstGeom>
          <a:noFill/>
        </p:spPr>
        <p:txBody>
          <a:bodyPr wrap="square" rtlCol="0">
            <a:spAutoFit/>
          </a:bodyPr>
          <a:lstStyle/>
          <a:p>
            <a:pPr algn="ctr"/>
            <a:r>
              <a:rPr lang="bn-IN" dirty="0" smtClean="0">
                <a:latin typeface="NikoshBAN" pitchFamily="2" charset="0"/>
                <a:cs typeface="NikoshBAN" pitchFamily="2" charset="0"/>
              </a:rPr>
              <a:t>                     </a:t>
            </a:r>
            <a:r>
              <a:rPr lang="bn-IN" sz="3600" b="1" dirty="0" smtClean="0">
                <a:latin typeface="NikoshBAN" pitchFamily="2" charset="0"/>
                <a:cs typeface="NikoshBAN" pitchFamily="2" charset="0"/>
              </a:rPr>
              <a:t>উদ্দীপক </a:t>
            </a:r>
            <a:endParaRPr lang="en-US" sz="3600" b="1" dirty="0">
              <a:latin typeface="NikoshBAN" pitchFamily="2" charset="0"/>
              <a:cs typeface="NikoshBAN" pitchFamily="2" charset="0"/>
            </a:endParaRPr>
          </a:p>
        </p:txBody>
      </p:sp>
      <p:sp>
        <p:nvSpPr>
          <p:cNvPr id="12" name="TextBox 11"/>
          <p:cNvSpPr txBox="1"/>
          <p:nvPr/>
        </p:nvSpPr>
        <p:spPr>
          <a:xfrm>
            <a:off x="-152400" y="3754582"/>
            <a:ext cx="9601200" cy="1938992"/>
          </a:xfrm>
          <a:prstGeom prst="rect">
            <a:avLst/>
          </a:prstGeom>
          <a:noFill/>
        </p:spPr>
        <p:txBody>
          <a:bodyPr wrap="square" rtlCol="0">
            <a:spAutoFit/>
          </a:bodyPr>
          <a:lstStyle/>
          <a:p>
            <a:pPr marL="1097280"/>
            <a:r>
              <a:rPr lang="bn-IN" sz="2400" dirty="0" smtClean="0">
                <a:latin typeface="NikoshBAN" pitchFamily="2" charset="0"/>
                <a:cs typeface="NikoshBAN" pitchFamily="2" charset="0"/>
              </a:rPr>
              <a:t>ক। পৃথিবীর প্রথম জাদুঘর কোথায় স্থাপিত হয়েছিল?                                           ১</a:t>
            </a:r>
          </a:p>
          <a:p>
            <a:pPr marL="1097280"/>
            <a:r>
              <a:rPr lang="bn-IN" sz="2400" dirty="0" smtClean="0">
                <a:latin typeface="NikoshBAN" pitchFamily="2" charset="0"/>
                <a:cs typeface="NikoshBAN" pitchFamily="2" charset="0"/>
              </a:rPr>
              <a:t>খ। উন্মুক্ত জাদুঘর বলতে কি বোঝ?                                                               ২</a:t>
            </a:r>
          </a:p>
          <a:p>
            <a:pPr marL="1097280"/>
            <a:r>
              <a:rPr lang="bn-IN" sz="2400" dirty="0" smtClean="0">
                <a:latin typeface="NikoshBAN" pitchFamily="2" charset="0"/>
                <a:cs typeface="NikoshBAN" pitchFamily="2" charset="0"/>
              </a:rPr>
              <a:t>গ।  উদ্দীপকটি জাদুঘরে কেন যাব প্রবন্ধের কোন দিকটিকে নির্দেশ করে?    ৩</a:t>
            </a:r>
            <a:endParaRPr lang="en-US" sz="2400" dirty="0" smtClean="0">
              <a:latin typeface="NikoshBAN" pitchFamily="2" charset="0"/>
              <a:cs typeface="NikoshBAN" pitchFamily="2" charset="0"/>
            </a:endParaRPr>
          </a:p>
          <a:p>
            <a:pPr marL="1097280"/>
            <a:r>
              <a:rPr lang="bn-IN" sz="2400" dirty="0" smtClean="0">
                <a:latin typeface="NikoshBAN" pitchFamily="2" charset="0"/>
                <a:cs typeface="NikoshBAN" pitchFamily="2" charset="0"/>
              </a:rPr>
              <a:t>ঘ। একটি জাতির আত্মপরিচয় জানতে হলে জাদুঘরের প্রয়োজনীয়তা অনস্বিকার্য-         </a:t>
            </a:r>
            <a:endParaRPr lang="en-US" sz="2400" dirty="0" smtClean="0">
              <a:latin typeface="NikoshBAN" pitchFamily="2" charset="0"/>
              <a:cs typeface="NikoshBAN" pitchFamily="2" charset="0"/>
            </a:endParaRPr>
          </a:p>
          <a:p>
            <a:pPr marL="1097280"/>
            <a:r>
              <a:rPr lang="bn-IN" sz="2400" dirty="0" smtClean="0">
                <a:latin typeface="NikoshBAN" pitchFamily="2" charset="0"/>
                <a:cs typeface="NikoshBAN" pitchFamily="2" charset="0"/>
              </a:rPr>
              <a:t>জাদুঘরে কেন যাব’  প্রবন্ধের আলোকে উক্তিটির  যথার্থতা  নির্ণয়  কর।  </a:t>
            </a:r>
            <a:r>
              <a:rPr lang="en-US" sz="2400" dirty="0" smtClean="0">
                <a:latin typeface="SutonnyMJ" pitchFamily="2" charset="0"/>
                <a:cs typeface="NikoshBAN" pitchFamily="2" charset="0"/>
              </a:rPr>
              <a:t>4</a:t>
            </a:r>
            <a:endParaRPr lang="en-US" sz="2400" dirty="0">
              <a:latin typeface="NikoshBAN" pitchFamily="2" charset="0"/>
              <a:cs typeface="NikoshBAN" pitchFamily="2" charset="0"/>
            </a:endParaRPr>
          </a:p>
        </p:txBody>
      </p:sp>
      <p:sp>
        <p:nvSpPr>
          <p:cNvPr id="4" name="Rectangle 3"/>
          <p:cNvSpPr/>
          <p:nvPr/>
        </p:nvSpPr>
        <p:spPr>
          <a:xfrm>
            <a:off x="3505200" y="1295400"/>
            <a:ext cx="1828800" cy="381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b="1" dirty="0" smtClean="0">
                <a:solidFill>
                  <a:schemeClr val="tx1"/>
                </a:solidFill>
                <a:latin typeface="NikoshBAN" pitchFamily="2" charset="0"/>
                <a:cs typeface="NikoshBAN" pitchFamily="2" charset="0"/>
              </a:rPr>
              <a:t>জাদুঘর </a:t>
            </a:r>
            <a:endParaRPr lang="en-US" sz="2400" b="1" dirty="0">
              <a:solidFill>
                <a:schemeClr val="tx1"/>
              </a:solidFill>
              <a:latin typeface="NikoshBAN" pitchFamily="2" charset="0"/>
              <a:cs typeface="NikoshBAN" pitchFamily="2" charset="0"/>
            </a:endParaRPr>
          </a:p>
        </p:txBody>
      </p:sp>
      <p:sp>
        <p:nvSpPr>
          <p:cNvPr id="5" name="Rectangle 4"/>
          <p:cNvSpPr/>
          <p:nvPr/>
        </p:nvSpPr>
        <p:spPr>
          <a:xfrm>
            <a:off x="6113317" y="2611584"/>
            <a:ext cx="2057400" cy="381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b="1" dirty="0" smtClean="0">
                <a:solidFill>
                  <a:schemeClr val="tx1"/>
                </a:solidFill>
                <a:latin typeface="NikoshBAN" pitchFamily="2" charset="0"/>
                <a:cs typeface="NikoshBAN" pitchFamily="2" charset="0"/>
              </a:rPr>
              <a:t>আন্তর্জাতিক জাদুঘর </a:t>
            </a:r>
            <a:endParaRPr lang="en-US" b="1" dirty="0">
              <a:solidFill>
                <a:schemeClr val="tx1"/>
              </a:solidFill>
              <a:latin typeface="NikoshBAN" pitchFamily="2" charset="0"/>
              <a:cs typeface="NikoshBAN" pitchFamily="2" charset="0"/>
            </a:endParaRPr>
          </a:p>
        </p:txBody>
      </p:sp>
      <p:sp>
        <p:nvSpPr>
          <p:cNvPr id="6" name="Rectangle 5"/>
          <p:cNvSpPr/>
          <p:nvPr/>
        </p:nvSpPr>
        <p:spPr>
          <a:xfrm>
            <a:off x="3467098" y="2632365"/>
            <a:ext cx="1828800" cy="381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b="1" dirty="0" smtClean="0">
                <a:solidFill>
                  <a:schemeClr val="tx1"/>
                </a:solidFill>
                <a:latin typeface="NikoshBAN" pitchFamily="2" charset="0"/>
                <a:cs typeface="NikoshBAN" pitchFamily="2" charset="0"/>
              </a:rPr>
              <a:t>জাতীয় জাদুঘর</a:t>
            </a:r>
            <a:endParaRPr lang="en-US" b="1" dirty="0">
              <a:solidFill>
                <a:schemeClr val="tx1"/>
              </a:solidFill>
              <a:latin typeface="NikoshBAN" pitchFamily="2" charset="0"/>
              <a:cs typeface="NikoshBAN" pitchFamily="2" charset="0"/>
            </a:endParaRPr>
          </a:p>
        </p:txBody>
      </p:sp>
      <p:sp>
        <p:nvSpPr>
          <p:cNvPr id="7" name="Rectangle 6"/>
          <p:cNvSpPr/>
          <p:nvPr/>
        </p:nvSpPr>
        <p:spPr>
          <a:xfrm>
            <a:off x="526471" y="2632365"/>
            <a:ext cx="1828800" cy="381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b="1" dirty="0" smtClean="0">
                <a:solidFill>
                  <a:schemeClr val="tx1"/>
                </a:solidFill>
                <a:latin typeface="NikoshBAN" pitchFamily="2" charset="0"/>
                <a:cs typeface="NikoshBAN" pitchFamily="2" charset="0"/>
              </a:rPr>
              <a:t>ব্যক্তিগত জাদুঘর</a:t>
            </a:r>
            <a:endParaRPr lang="en-US" b="1" dirty="0">
              <a:solidFill>
                <a:schemeClr val="tx1"/>
              </a:solidFill>
              <a:latin typeface="NikoshBAN" pitchFamily="2" charset="0"/>
              <a:cs typeface="NikoshBAN" pitchFamily="2" charset="0"/>
            </a:endParaRPr>
          </a:p>
        </p:txBody>
      </p:sp>
      <p:cxnSp>
        <p:nvCxnSpPr>
          <p:cNvPr id="8" name="Straight Arrow Connector 7"/>
          <p:cNvCxnSpPr/>
          <p:nvPr/>
        </p:nvCxnSpPr>
        <p:spPr>
          <a:xfrm>
            <a:off x="4391889" y="1662546"/>
            <a:ext cx="0" cy="2944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1433944" y="1756065"/>
            <a:ext cx="5715000" cy="820882"/>
            <a:chOff x="1433944" y="1756065"/>
            <a:chExt cx="5715000" cy="820882"/>
          </a:xfrm>
        </p:grpSpPr>
        <p:cxnSp>
          <p:nvCxnSpPr>
            <p:cNvPr id="9" name="Straight Arrow Connector 8"/>
            <p:cNvCxnSpPr/>
            <p:nvPr/>
          </p:nvCxnSpPr>
          <p:spPr>
            <a:xfrm>
              <a:off x="1433944" y="1756065"/>
              <a:ext cx="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148944" y="1756065"/>
              <a:ext cx="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391889" y="1891147"/>
              <a:ext cx="13855"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cxnSp>
        <p:nvCxnSpPr>
          <p:cNvPr id="13" name="Straight Connector 12"/>
          <p:cNvCxnSpPr/>
          <p:nvPr/>
        </p:nvCxnSpPr>
        <p:spPr>
          <a:xfrm>
            <a:off x="1440872" y="1778577"/>
            <a:ext cx="5715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70124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Effect transition="in" filter="wipe(down)">
                                      <p:cBhvr>
                                        <p:cTn id="47" dur="500"/>
                                        <p:tgtEl>
                                          <p:spTgt spid="1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2">
                                            <p:txEl>
                                              <p:pRg st="1" end="1"/>
                                            </p:txEl>
                                          </p:spTgt>
                                        </p:tgtEl>
                                        <p:attrNameLst>
                                          <p:attrName>style.visibility</p:attrName>
                                        </p:attrNameLst>
                                      </p:cBhvr>
                                      <p:to>
                                        <p:strVal val="visible"/>
                                      </p:to>
                                    </p:set>
                                    <p:animEffect transition="in" filter="wipe(down)">
                                      <p:cBhvr>
                                        <p:cTn id="52" dur="500"/>
                                        <p:tgtEl>
                                          <p:spTgt spid="12">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2">
                                            <p:txEl>
                                              <p:pRg st="2" end="2"/>
                                            </p:txEl>
                                          </p:spTgt>
                                        </p:tgtEl>
                                        <p:attrNameLst>
                                          <p:attrName>style.visibility</p:attrName>
                                        </p:attrNameLst>
                                      </p:cBhvr>
                                      <p:to>
                                        <p:strVal val="visible"/>
                                      </p:to>
                                    </p:set>
                                    <p:animEffect transition="in" filter="wipe(down)">
                                      <p:cBhvr>
                                        <p:cTn id="57" dur="500"/>
                                        <p:tgtEl>
                                          <p:spTgt spid="12">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2">
                                            <p:txEl>
                                              <p:pRg st="3" end="3"/>
                                            </p:txEl>
                                          </p:spTgt>
                                        </p:tgtEl>
                                        <p:attrNameLst>
                                          <p:attrName>style.visibility</p:attrName>
                                        </p:attrNameLst>
                                      </p:cBhvr>
                                      <p:to>
                                        <p:strVal val="visible"/>
                                      </p:to>
                                    </p:set>
                                    <p:animEffect transition="in" filter="wipe(down)">
                                      <p:cBhvr>
                                        <p:cTn id="62" dur="500"/>
                                        <p:tgtEl>
                                          <p:spTgt spid="12">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2">
                                            <p:txEl>
                                              <p:pRg st="4" end="4"/>
                                            </p:txEl>
                                          </p:spTgt>
                                        </p:tgtEl>
                                        <p:attrNameLst>
                                          <p:attrName>style.visibility</p:attrName>
                                        </p:attrNameLst>
                                      </p:cBhvr>
                                      <p:to>
                                        <p:strVal val="visible"/>
                                      </p:to>
                                    </p:set>
                                    <p:animEffect transition="in" filter="wipe(down)">
                                      <p:cBhvr>
                                        <p:cTn id="6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83963" y="838200"/>
            <a:ext cx="8700655" cy="4953000"/>
            <a:chOff x="183963" y="838200"/>
            <a:chExt cx="8700655" cy="4953000"/>
          </a:xfrm>
        </p:grpSpPr>
        <p:sp>
          <p:nvSpPr>
            <p:cNvPr id="7" name="Rectangle 6"/>
            <p:cNvSpPr/>
            <p:nvPr/>
          </p:nvSpPr>
          <p:spPr>
            <a:xfrm>
              <a:off x="2514600" y="2448468"/>
              <a:ext cx="6370018" cy="334273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600201" y="838200"/>
              <a:ext cx="5631872" cy="646331"/>
            </a:xfrm>
            <a:prstGeom prst="rect">
              <a:avLst/>
            </a:prstGeom>
            <a:noFill/>
          </p:spPr>
          <p:txBody>
            <a:bodyPr wrap="square" rtlCol="0">
              <a:spAutoFit/>
            </a:bodyPr>
            <a:lstStyle/>
            <a:p>
              <a:r>
                <a:rPr lang="bn-IN" sz="3200" dirty="0" smtClean="0">
                  <a:latin typeface="NikoshBAN" pitchFamily="2" charset="0"/>
                  <a:cs typeface="NikoshBAN" pitchFamily="2" charset="0"/>
                </a:rPr>
                <a:t>          </a:t>
              </a:r>
              <a:r>
                <a:rPr lang="bn-IN" sz="3600" b="1" dirty="0" smtClean="0">
                  <a:latin typeface="NikoshBAN" pitchFamily="2" charset="0"/>
                  <a:cs typeface="NikoshBAN" pitchFamily="2" charset="0"/>
                </a:rPr>
                <a:t>জ্ঞানমূলক কিছু নমুনা প্রশ্ন </a:t>
              </a:r>
              <a:endParaRPr lang="en-US" sz="3600" b="1" dirty="0">
                <a:latin typeface="NikoshBAN" pitchFamily="2" charset="0"/>
                <a:cs typeface="NikoshBAN" pitchFamily="2" charset="0"/>
              </a:endParaRPr>
            </a:p>
          </p:txBody>
        </p:sp>
        <p:pic>
          <p:nvPicPr>
            <p:cNvPr id="4" name="Picture 2" descr="https://encrypted-tbn2.gstatic.com/images?q=tbn:ANd9GcRunbXT19e40gkD3GQLbWfMXdPWpBcDt0Yclt9Veu-1n0G5dgdn1w"/>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3963" y="2462323"/>
              <a:ext cx="2316782" cy="3290455"/>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3" name="TextBox 2"/>
          <p:cNvSpPr txBox="1"/>
          <p:nvPr/>
        </p:nvSpPr>
        <p:spPr>
          <a:xfrm>
            <a:off x="2438400" y="2514600"/>
            <a:ext cx="6248400" cy="2308324"/>
          </a:xfrm>
          <a:prstGeom prst="rect">
            <a:avLst/>
          </a:prstGeom>
          <a:noFill/>
        </p:spPr>
        <p:txBody>
          <a:bodyPr wrap="square" rtlCol="0">
            <a:spAutoFit/>
          </a:bodyPr>
          <a:lstStyle/>
          <a:p>
            <a:r>
              <a:rPr lang="bn-IN" sz="2400" b="1" dirty="0" smtClean="0">
                <a:latin typeface="NikoshBAN" pitchFamily="2" charset="0"/>
                <a:cs typeface="NikoshBAN" pitchFamily="2" charset="0"/>
              </a:rPr>
              <a:t>১। জাদুঘরের প্রধান কাজ কী? </a:t>
            </a:r>
          </a:p>
          <a:p>
            <a:r>
              <a:rPr lang="bn-IN" sz="2400" b="1" dirty="0" smtClean="0">
                <a:latin typeface="NikoshBAN" pitchFamily="2" charset="0"/>
                <a:cs typeface="NikoshBAN" pitchFamily="2" charset="0"/>
              </a:rPr>
              <a:t>২। জাদুঘর আমাদের কী জাগ্রত করে?</a:t>
            </a:r>
          </a:p>
          <a:p>
            <a:r>
              <a:rPr lang="bn-IN" sz="2400" b="1" dirty="0" smtClean="0">
                <a:latin typeface="NikoshBAN" pitchFamily="2" charset="0"/>
                <a:cs typeface="NikoshBAN" pitchFamily="2" charset="0"/>
              </a:rPr>
              <a:t>৩। জাদু শব্দটি কোন দেশীয় শব্দ?</a:t>
            </a:r>
          </a:p>
          <a:p>
            <a:r>
              <a:rPr lang="bn-IN" sz="2400" b="1" dirty="0" smtClean="0">
                <a:latin typeface="NikoshBAN" pitchFamily="2" charset="0"/>
                <a:cs typeface="NikoshBAN" pitchFamily="2" charset="0"/>
              </a:rPr>
              <a:t>৪। জাদুঘরের প্রধান কাজ কী?</a:t>
            </a:r>
          </a:p>
          <a:p>
            <a:r>
              <a:rPr lang="bn-IN" sz="2400" b="1" dirty="0" smtClean="0">
                <a:latin typeface="NikoshBAN" pitchFamily="2" charset="0"/>
                <a:cs typeface="NikoshBAN" pitchFamily="2" charset="0"/>
              </a:rPr>
              <a:t>৫। বিশ্বের প্রথম জাদুঘর  ছিল মুখ্যত দর্শন চর্চার কেন্দ্র-   ব্যাখ্যা করো। </a:t>
            </a:r>
            <a:endParaRPr lang="en-US" sz="2400" b="1" dirty="0">
              <a:latin typeface="NikoshBAN" pitchFamily="2" charset="0"/>
              <a:cs typeface="NikoshBAN" pitchFamily="2" charset="0"/>
            </a:endParaRPr>
          </a:p>
        </p:txBody>
      </p:sp>
      <p:pic>
        <p:nvPicPr>
          <p:cNvPr id="9" name="Picture 8" descr="m8.jpg"/>
          <p:cNvPicPr>
            <a:picLocks noChangeAspect="1"/>
          </p:cNvPicPr>
          <p:nvPr/>
        </p:nvPicPr>
        <p:blipFill>
          <a:blip r:embed="rId3"/>
          <a:stretch>
            <a:fillRect/>
          </a:stretch>
        </p:blipFill>
        <p:spPr>
          <a:xfrm>
            <a:off x="76200" y="2438400"/>
            <a:ext cx="2438400" cy="3352800"/>
          </a:xfrm>
          <a:prstGeom prst="rect">
            <a:avLst/>
          </a:prstGeom>
        </p:spPr>
      </p:pic>
    </p:spTree>
    <p:extLst>
      <p:ext uri="{BB962C8B-B14F-4D97-AF65-F5344CB8AC3E}">
        <p14:creationId xmlns:p14="http://schemas.microsoft.com/office/powerpoint/2010/main" xmlns="" val="281960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down)">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down)">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0782" y="990600"/>
            <a:ext cx="8818418" cy="5562600"/>
            <a:chOff x="20782" y="990600"/>
            <a:chExt cx="8818418" cy="5562600"/>
          </a:xfrm>
        </p:grpSpPr>
        <p:sp>
          <p:nvSpPr>
            <p:cNvPr id="3" name="Rectangle 2"/>
            <p:cNvSpPr/>
            <p:nvPr/>
          </p:nvSpPr>
          <p:spPr>
            <a:xfrm>
              <a:off x="762000" y="2514600"/>
              <a:ext cx="8077200" cy="40386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143000" y="990600"/>
              <a:ext cx="6858000" cy="584775"/>
            </a:xfrm>
            <a:prstGeom prst="rect">
              <a:avLst/>
            </a:prstGeom>
            <a:noFill/>
          </p:spPr>
          <p:txBody>
            <a:bodyPr wrap="square" rtlCol="0">
              <a:spAutoFit/>
            </a:bodyPr>
            <a:lstStyle/>
            <a:p>
              <a:pPr algn="ctr"/>
              <a:r>
                <a:rPr lang="bn-IN" sz="3200" b="1" dirty="0" smtClean="0">
                  <a:latin typeface="NikoshBAN" pitchFamily="2" charset="0"/>
                  <a:cs typeface="NikoshBAN" pitchFamily="2" charset="0"/>
                </a:rPr>
                <a:t>অনুধাবনমূলক কিছু প্রশ্নের নমুনা </a:t>
              </a:r>
            </a:p>
          </p:txBody>
        </p:sp>
        <p:pic>
          <p:nvPicPr>
            <p:cNvPr id="4" name="Picture 2" descr="https://encrypted-tbn2.gstatic.com/images?q=tbn:ANd9GcRunbXT19e40gkD3GQLbWfMXdPWpBcDt0Yclt9Veu-1n0G5dgdn1w"/>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782" y="2514600"/>
              <a:ext cx="2284154" cy="403860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5" name="TextBox 4"/>
          <p:cNvSpPr txBox="1"/>
          <p:nvPr/>
        </p:nvSpPr>
        <p:spPr>
          <a:xfrm>
            <a:off x="2743200" y="2743200"/>
            <a:ext cx="4724400" cy="3046988"/>
          </a:xfrm>
          <a:prstGeom prst="rect">
            <a:avLst/>
          </a:prstGeom>
          <a:noFill/>
        </p:spPr>
        <p:txBody>
          <a:bodyPr wrap="square" rtlCol="0">
            <a:spAutoFit/>
          </a:bodyPr>
          <a:lstStyle/>
          <a:p>
            <a:r>
              <a:rPr lang="bn-IN" b="1" dirty="0" smtClean="0"/>
              <a:t>১</a:t>
            </a:r>
            <a:r>
              <a:rPr lang="bn-IN" sz="2400" b="1" dirty="0" smtClean="0">
                <a:latin typeface="NikoshBAN" pitchFamily="2" charset="0"/>
                <a:cs typeface="NikoshBAN" pitchFamily="2" charset="0"/>
              </a:rPr>
              <a:t>।জাদুঘর কীভাবে গড়ে ওঠে?</a:t>
            </a:r>
          </a:p>
          <a:p>
            <a:r>
              <a:rPr lang="bn-IN" sz="2400" b="1" dirty="0" smtClean="0">
                <a:latin typeface="NikoshBAN" pitchFamily="2" charset="0"/>
                <a:cs typeface="NikoshBAN" pitchFamily="2" charset="0"/>
              </a:rPr>
              <a:t>২।আলেকজান্দ্রিয়া জাদুঘর কেমন ছিল?</a:t>
            </a:r>
          </a:p>
          <a:p>
            <a:r>
              <a:rPr lang="bn-IN" sz="2400" b="1" dirty="0" smtClean="0">
                <a:latin typeface="NikoshBAN" pitchFamily="2" charset="0"/>
                <a:cs typeface="NikoshBAN" pitchFamily="2" charset="0"/>
              </a:rPr>
              <a:t>৩।বিভিন্ন প্রকার জাদুঘর গড়ে ওঠার কারন কী?</a:t>
            </a:r>
          </a:p>
          <a:p>
            <a:r>
              <a:rPr lang="bn-IN" sz="2400" b="1" dirty="0" smtClean="0">
                <a:latin typeface="NikoshBAN" pitchFamily="2" charset="0"/>
                <a:cs typeface="NikoshBAN" pitchFamily="2" charset="0"/>
              </a:rPr>
              <a:t>৪।জাদুঘর কীভাবে গনতন্ত্রায়নের পথ প্রশস্ত করে? ৫।ফরাসি বিপ্লব বলতে কী বোঝ ?</a:t>
            </a:r>
            <a:endParaRPr lang="en-US" sz="2400" b="1" dirty="0">
              <a:latin typeface="NikoshBAN" pitchFamily="2" charset="0"/>
              <a:cs typeface="NikoshBAN" pitchFamily="2" charset="0"/>
            </a:endParaRPr>
          </a:p>
        </p:txBody>
      </p:sp>
      <p:pic>
        <p:nvPicPr>
          <p:cNvPr id="8" name="Picture 7" descr="m7.jpg"/>
          <p:cNvPicPr>
            <a:picLocks noChangeAspect="1"/>
          </p:cNvPicPr>
          <p:nvPr/>
        </p:nvPicPr>
        <p:blipFill>
          <a:blip r:embed="rId3"/>
          <a:stretch>
            <a:fillRect/>
          </a:stretch>
        </p:blipFill>
        <p:spPr>
          <a:xfrm>
            <a:off x="0" y="2514600"/>
            <a:ext cx="2466975" cy="4038600"/>
          </a:xfrm>
          <a:prstGeom prst="rect">
            <a:avLst/>
          </a:prstGeom>
        </p:spPr>
      </p:pic>
    </p:spTree>
    <p:extLst>
      <p:ext uri="{BB962C8B-B14F-4D97-AF65-F5344CB8AC3E}">
        <p14:creationId xmlns:p14="http://schemas.microsoft.com/office/powerpoint/2010/main" xmlns="" val="52903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mph" presetSubtype="0" fill="hold" nodeType="clickEffect">
                                  <p:stCondLst>
                                    <p:cond delay="0"/>
                                  </p:stCondLst>
                                  <p:childTnLst>
                                    <p:animRot by="21600000">
                                      <p:cBhvr>
                                        <p:cTn id="31"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44830" y="762000"/>
            <a:ext cx="8406740" cy="1422837"/>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dirty="0" smtClean="0">
                <a:solidFill>
                  <a:prstClr val="black"/>
                </a:solidFill>
                <a:latin typeface="NikoshBAN" pitchFamily="2" charset="0"/>
                <a:cs typeface="NikoshBAN" pitchFamily="2" charset="0"/>
              </a:rPr>
              <a:t>   </a:t>
            </a:r>
          </a:p>
          <a:p>
            <a:pPr algn="ctr"/>
            <a:endParaRPr lang="bn-IN" sz="2400" dirty="0">
              <a:solidFill>
                <a:prstClr val="black"/>
              </a:solidFill>
              <a:latin typeface="NikoshBAN" pitchFamily="2" charset="0"/>
              <a:cs typeface="NikoshBAN" pitchFamily="2" charset="0"/>
            </a:endParaRPr>
          </a:p>
          <a:p>
            <a:pPr algn="ctr"/>
            <a:r>
              <a:rPr lang="bn-IN" sz="2400" b="1" dirty="0" smtClean="0">
                <a:solidFill>
                  <a:prstClr val="black"/>
                </a:solidFill>
                <a:latin typeface="NikoshBAN" pitchFamily="2" charset="0"/>
                <a:cs typeface="NikoshBAN" pitchFamily="2" charset="0"/>
              </a:rPr>
              <a:t>ক</a:t>
            </a:r>
            <a:r>
              <a:rPr lang="bn-IN" sz="2400" b="1" dirty="0">
                <a:solidFill>
                  <a:prstClr val="black"/>
                </a:solidFill>
                <a:latin typeface="NikoshBAN" pitchFamily="2" charset="0"/>
                <a:cs typeface="NikoshBAN" pitchFamily="2" charset="0"/>
              </a:rPr>
              <a:t>। পৃথিবীর প্রথম জাদুঘর কোথায় স্থাপিত হয়েছিল?             </a:t>
            </a:r>
            <a:r>
              <a:rPr lang="bn-IN" sz="2400" b="1" dirty="0" smtClean="0">
                <a:solidFill>
                  <a:prstClr val="black"/>
                </a:solidFill>
                <a:latin typeface="NikoshBAN" pitchFamily="2" charset="0"/>
                <a:cs typeface="NikoshBAN" pitchFamily="2" charset="0"/>
              </a:rPr>
              <a:t>১</a:t>
            </a:r>
          </a:p>
          <a:p>
            <a:pPr algn="ctr"/>
            <a:endParaRPr lang="bn-IN" sz="2400" dirty="0" smtClean="0">
              <a:solidFill>
                <a:prstClr val="black"/>
              </a:solidFill>
              <a:latin typeface="NikoshBAN" pitchFamily="2" charset="0"/>
              <a:cs typeface="NikoshBAN" pitchFamily="2" charset="0"/>
            </a:endParaRPr>
          </a:p>
          <a:p>
            <a:pPr algn="ctr"/>
            <a:r>
              <a:rPr lang="bn-IN" sz="2400" dirty="0" smtClean="0">
                <a:solidFill>
                  <a:prstClr val="black"/>
                </a:solidFill>
                <a:latin typeface="NikoshBAN" pitchFamily="2" charset="0"/>
                <a:cs typeface="NikoshBAN" pitchFamily="2" charset="0"/>
              </a:rPr>
              <a:t>  </a:t>
            </a:r>
            <a:r>
              <a:rPr lang="bn-IN" sz="2400" dirty="0">
                <a:solidFill>
                  <a:schemeClr val="tx1"/>
                </a:solidFill>
                <a:latin typeface="NikoshBAN" pitchFamily="2" charset="0"/>
                <a:cs typeface="NikoshBAN" pitchFamily="2" charset="0"/>
              </a:rPr>
              <a:t>উত্তর- পৃথিবীর প্রথম জাদুঘর আলেকজান্দ্রিয়ায় স্থাপিত হয়েছিল।                                </a:t>
            </a:r>
          </a:p>
          <a:p>
            <a:pPr lvl="0" algn="ctr"/>
            <a:r>
              <a:rPr lang="bn-IN" sz="2400" dirty="0" smtClean="0">
                <a:solidFill>
                  <a:schemeClr val="tx1"/>
                </a:solidFill>
                <a:latin typeface="NikoshBAN" pitchFamily="2" charset="0"/>
                <a:cs typeface="NikoshBAN" pitchFamily="2" charset="0"/>
              </a:rPr>
              <a:t>                         </a:t>
            </a:r>
            <a:endParaRPr lang="bn-IN" sz="2400" dirty="0">
              <a:solidFill>
                <a:schemeClr val="tx1"/>
              </a:solidFill>
              <a:latin typeface="NikoshBAN" pitchFamily="2" charset="0"/>
              <a:cs typeface="NikoshBAN" pitchFamily="2" charset="0"/>
            </a:endParaRPr>
          </a:p>
          <a:p>
            <a:pPr algn="ctr"/>
            <a:endParaRPr lang="en-US" dirty="0"/>
          </a:p>
        </p:txBody>
      </p:sp>
      <p:sp>
        <p:nvSpPr>
          <p:cNvPr id="3" name="TextBox 2"/>
          <p:cNvSpPr txBox="1"/>
          <p:nvPr/>
        </p:nvSpPr>
        <p:spPr>
          <a:xfrm>
            <a:off x="2286000" y="152400"/>
            <a:ext cx="4343400" cy="646331"/>
          </a:xfrm>
          <a:prstGeom prst="rect">
            <a:avLst/>
          </a:prstGeom>
          <a:noFill/>
        </p:spPr>
        <p:txBody>
          <a:bodyPr wrap="square" rtlCol="0">
            <a:spAutoFit/>
          </a:bodyPr>
          <a:lstStyle/>
          <a:p>
            <a:r>
              <a:rPr lang="bn-IN" sz="3600" dirty="0" smtClean="0">
                <a:latin typeface="NikoshBAN" pitchFamily="2" charset="0"/>
                <a:cs typeface="NikoshBAN" pitchFamily="2" charset="0"/>
              </a:rPr>
              <a:t>             </a:t>
            </a:r>
            <a:r>
              <a:rPr lang="bn-IN" sz="3600" b="1" dirty="0" smtClean="0">
                <a:latin typeface="NikoshBAN" pitchFamily="2" charset="0"/>
                <a:cs typeface="NikoshBAN" pitchFamily="2" charset="0"/>
              </a:rPr>
              <a:t>উত্তরের নমুনা </a:t>
            </a:r>
            <a:endParaRPr lang="en-US" sz="3600" b="1" dirty="0">
              <a:latin typeface="NikoshBAN" pitchFamily="2" charset="0"/>
              <a:cs typeface="NikoshBAN" pitchFamily="2" charset="0"/>
            </a:endParaRPr>
          </a:p>
        </p:txBody>
      </p:sp>
      <p:sp>
        <p:nvSpPr>
          <p:cNvPr id="4" name="Rectangle 3"/>
          <p:cNvSpPr/>
          <p:nvPr/>
        </p:nvSpPr>
        <p:spPr>
          <a:xfrm>
            <a:off x="444830" y="2286000"/>
            <a:ext cx="8406740" cy="4572000"/>
          </a:xfrm>
          <a:prstGeom prst="rect">
            <a:avLst/>
          </a:prstGeom>
          <a:solidFill>
            <a:schemeClr val="accent3">
              <a:lumMod val="40000"/>
              <a:lumOff val="60000"/>
            </a:schemeClr>
          </a:solidFill>
        </p:spPr>
        <p:txBody>
          <a:bodyPr wrap="square">
            <a:spAutoFit/>
          </a:bodyPr>
          <a:lstStyle/>
          <a:p>
            <a:pPr marL="1097280"/>
            <a:r>
              <a:rPr lang="bn-IN" sz="2400" b="1" dirty="0" smtClean="0">
                <a:latin typeface="NikoshBAN" pitchFamily="2" charset="0"/>
                <a:cs typeface="NikoshBAN" pitchFamily="2" charset="0"/>
              </a:rPr>
              <a:t> খ</a:t>
            </a:r>
            <a:r>
              <a:rPr lang="bn-IN" sz="2400" b="1" dirty="0">
                <a:latin typeface="NikoshBAN" pitchFamily="2" charset="0"/>
                <a:cs typeface="NikoshBAN" pitchFamily="2" charset="0"/>
              </a:rPr>
              <a:t>। উন্মুক্ত জাদুঘর বলতে কি বোঝ? </a:t>
            </a:r>
            <a:r>
              <a:rPr lang="bn-IN" sz="2400" b="1" dirty="0" smtClean="0">
                <a:latin typeface="NikoshBAN" pitchFamily="2" charset="0"/>
                <a:cs typeface="NikoshBAN" pitchFamily="2" charset="0"/>
              </a:rPr>
              <a:t>                                   </a:t>
            </a:r>
            <a:r>
              <a:rPr lang="bn-IN" sz="2400" dirty="0" smtClean="0">
                <a:latin typeface="NikoshBAN" pitchFamily="2" charset="0"/>
                <a:cs typeface="NikoshBAN" pitchFamily="2" charset="0"/>
              </a:rPr>
              <a:t>২                                           </a:t>
            </a:r>
          </a:p>
          <a:p>
            <a:pPr marL="1097280"/>
            <a:r>
              <a:rPr lang="bn-IN" sz="2400" dirty="0" smtClean="0">
                <a:latin typeface="NikoshBAN" pitchFamily="2" charset="0"/>
                <a:cs typeface="NikoshBAN" pitchFamily="2" charset="0"/>
              </a:rPr>
              <a:t>  </a:t>
            </a:r>
            <a:endParaRPr lang="bn-IN" sz="2400" dirty="0">
              <a:latin typeface="NikoshBAN" pitchFamily="2" charset="0"/>
              <a:cs typeface="NikoshBAN" pitchFamily="2" charset="0"/>
            </a:endParaRPr>
          </a:p>
          <a:p>
            <a:pPr marL="1097280"/>
            <a:r>
              <a:rPr lang="bn-IN" sz="2400" dirty="0" smtClean="0">
                <a:latin typeface="NikoshBAN" pitchFamily="2" charset="0"/>
                <a:cs typeface="NikoshBAN" pitchFamily="2" charset="0"/>
              </a:rPr>
              <a:t>উত্তর-  আনিসুজ্জামানের ‘জাদুঘরে কেন যাব’ রচনায় নানা প্রকারের জাদুঘরের  মধ্যে ‘উন্মুক্ত জাদুঘর’ নামক একটি জাদুঘরের  কথা উল্লেখ রয়েছে।  </a:t>
            </a:r>
          </a:p>
          <a:p>
            <a:pPr marL="1097280"/>
            <a:r>
              <a:rPr lang="bn-IN" sz="2400" dirty="0" smtClean="0">
                <a:latin typeface="NikoshBAN" pitchFamily="2" charset="0"/>
                <a:cs typeface="NikoshBAN" pitchFamily="2" charset="0"/>
              </a:rPr>
              <a:t>কোন বৃহত্তর পরিসরে অথবা বড় কোনো ভবন বা প্রাসাদে নির্মিত না হয়ে খোলা  পরিবেশে যে জাদুঘর গড়ে উঠে তাকে উন্মুক্ত জাদুঘর বলে। পূর্বে জাদুঘর বলতে বিশাল আকারের প্রাসাদকে বোঝাত। কিন্তু  আজকের দিনে নানা বৈচিত্র্যময় </a:t>
            </a:r>
            <a:r>
              <a:rPr lang="bn-IN" sz="2400" dirty="0">
                <a:latin typeface="NikoshBAN" pitchFamily="2" charset="0"/>
                <a:cs typeface="NikoshBAN" pitchFamily="2" charset="0"/>
              </a:rPr>
              <a:t>জাদুঘর দেখতে পাওয়া যায়</a:t>
            </a:r>
            <a:r>
              <a:rPr lang="bn-IN" sz="2400" dirty="0" smtClean="0">
                <a:latin typeface="NikoshBAN" pitchFamily="2" charset="0"/>
                <a:cs typeface="NikoshBAN" pitchFamily="2" charset="0"/>
              </a:rPr>
              <a:t>। যেমন উদ্ভিদ উদ্যান, চিড়িয়াখানা কিংবা নক্ষত্রশালাও জাদুঘর হিসেবে বিবেচিত। এগুলো উন্মুক্ত পরিবেশে গড়ে উঠেছে বলে এগুলোকে উন্মুক্ত জাদুঘর বলা হয়।                                                            </a:t>
            </a:r>
            <a:endParaRPr lang="bn-IN" sz="2400" dirty="0">
              <a:latin typeface="NikoshBAN" pitchFamily="2" charset="0"/>
              <a:cs typeface="NikoshBAN" pitchFamily="2" charset="0"/>
            </a:endParaRPr>
          </a:p>
        </p:txBody>
      </p:sp>
    </p:spTree>
    <p:extLst>
      <p:ext uri="{BB962C8B-B14F-4D97-AF65-F5344CB8AC3E}">
        <p14:creationId xmlns:p14="http://schemas.microsoft.com/office/powerpoint/2010/main" xmlns="" val="17602905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3074" y="304800"/>
            <a:ext cx="8382000" cy="830997"/>
          </a:xfrm>
          <a:prstGeom prst="rect">
            <a:avLst/>
          </a:prstGeom>
          <a:solidFill>
            <a:schemeClr val="accent5">
              <a:lumMod val="40000"/>
              <a:lumOff val="60000"/>
            </a:schemeClr>
          </a:solidFill>
        </p:spPr>
        <p:txBody>
          <a:bodyPr wrap="square">
            <a:spAutoFit/>
          </a:bodyPr>
          <a:lstStyle/>
          <a:p>
            <a:pPr marL="1097280"/>
            <a:r>
              <a:rPr lang="bn-IN" sz="2400" b="1" dirty="0" smtClean="0">
                <a:latin typeface="NikoshBAN" pitchFamily="2" charset="0"/>
                <a:cs typeface="NikoshBAN" pitchFamily="2" charset="0"/>
              </a:rPr>
              <a:t>গ</a:t>
            </a:r>
            <a:r>
              <a:rPr lang="bn-IN" sz="2400" b="1" dirty="0">
                <a:latin typeface="NikoshBAN" pitchFamily="2" charset="0"/>
                <a:cs typeface="NikoshBAN" pitchFamily="2" charset="0"/>
              </a:rPr>
              <a:t>।  উদ্দীপকটি </a:t>
            </a:r>
            <a:r>
              <a:rPr lang="bn-IN" sz="2400" b="1" dirty="0" smtClean="0">
                <a:latin typeface="NikoshBAN" pitchFamily="2" charset="0"/>
                <a:cs typeface="NikoshBAN" pitchFamily="2" charset="0"/>
              </a:rPr>
              <a:t>‘জাদুঘরে </a:t>
            </a:r>
            <a:r>
              <a:rPr lang="bn-IN" sz="2400" b="1" dirty="0">
                <a:latin typeface="NikoshBAN" pitchFamily="2" charset="0"/>
                <a:cs typeface="NikoshBAN" pitchFamily="2" charset="0"/>
              </a:rPr>
              <a:t>কেন </a:t>
            </a:r>
            <a:r>
              <a:rPr lang="bn-IN" sz="2400" b="1" dirty="0" smtClean="0">
                <a:latin typeface="NikoshBAN" pitchFamily="2" charset="0"/>
                <a:cs typeface="NikoshBAN" pitchFamily="2" charset="0"/>
              </a:rPr>
              <a:t>যাব’ প্রবন্ধের </a:t>
            </a:r>
            <a:r>
              <a:rPr lang="bn-IN" sz="2400" b="1" dirty="0">
                <a:latin typeface="NikoshBAN" pitchFamily="2" charset="0"/>
                <a:cs typeface="NikoshBAN" pitchFamily="2" charset="0"/>
              </a:rPr>
              <a:t>কোন দিকটিকে নির্দেশ করে?  </a:t>
            </a:r>
            <a:r>
              <a:rPr lang="bn-IN" sz="2400" dirty="0">
                <a:latin typeface="NikoshBAN" pitchFamily="2" charset="0"/>
                <a:cs typeface="NikoshBAN" pitchFamily="2" charset="0"/>
              </a:rPr>
              <a:t>৩</a:t>
            </a:r>
          </a:p>
        </p:txBody>
      </p:sp>
      <p:grpSp>
        <p:nvGrpSpPr>
          <p:cNvPr id="5" name="Group 4"/>
          <p:cNvGrpSpPr/>
          <p:nvPr/>
        </p:nvGrpSpPr>
        <p:grpSpPr>
          <a:xfrm>
            <a:off x="232292" y="1524000"/>
            <a:ext cx="8579199" cy="4648200"/>
            <a:chOff x="232292" y="1524000"/>
            <a:chExt cx="8579199" cy="4648200"/>
          </a:xfrm>
        </p:grpSpPr>
        <p:sp>
          <p:nvSpPr>
            <p:cNvPr id="3" name="Rectangle 2"/>
            <p:cNvSpPr/>
            <p:nvPr/>
          </p:nvSpPr>
          <p:spPr>
            <a:xfrm>
              <a:off x="658091" y="1524000"/>
              <a:ext cx="8153400" cy="4648200"/>
            </a:xfrm>
            <a:prstGeom prst="rect">
              <a:avLst/>
            </a:prstGeom>
            <a:solidFill>
              <a:schemeClr val="accent5">
                <a:lumMod val="40000"/>
                <a:lumOff val="60000"/>
              </a:schemeClr>
            </a:solidFill>
          </p:spPr>
          <p:txBody>
            <a:bodyPr wrap="square">
              <a:spAutoFit/>
            </a:bodyPr>
            <a:lstStyle/>
            <a:p>
              <a:pPr marL="1097280"/>
              <a:r>
                <a:rPr lang="bn-IN" sz="2400" dirty="0" smtClean="0">
                  <a:latin typeface="NikoshBAN" pitchFamily="2" charset="0"/>
                  <a:cs typeface="NikoshBAN" pitchFamily="2" charset="0"/>
                </a:rPr>
                <a:t>উত্তরঃ আনিসুজ্জামানের </a:t>
              </a:r>
              <a:r>
                <a:rPr lang="bn-IN" sz="2400" dirty="0">
                  <a:latin typeface="NikoshBAN" pitchFamily="2" charset="0"/>
                  <a:cs typeface="NikoshBAN" pitchFamily="2" charset="0"/>
                </a:rPr>
                <a:t>‘জাদুঘরে কেন যাব’ রচনায় নানা </a:t>
              </a:r>
              <a:r>
                <a:rPr lang="bn-IN" sz="2400" dirty="0" smtClean="0">
                  <a:latin typeface="NikoshBAN" pitchFamily="2" charset="0"/>
                  <a:cs typeface="NikoshBAN" pitchFamily="2" charset="0"/>
                </a:rPr>
                <a:t>প্রকারের </a:t>
              </a:r>
              <a:r>
                <a:rPr lang="bn-IN" sz="2400" dirty="0">
                  <a:latin typeface="NikoshBAN" pitchFamily="2" charset="0"/>
                  <a:cs typeface="NikoshBAN" pitchFamily="2" charset="0"/>
                </a:rPr>
                <a:t>জাদুঘের </a:t>
              </a:r>
              <a:r>
                <a:rPr lang="bn-IN" sz="2400" dirty="0" smtClean="0">
                  <a:latin typeface="NikoshBAN" pitchFamily="2" charset="0"/>
                  <a:cs typeface="NikoshBAN" pitchFamily="2" charset="0"/>
                </a:rPr>
                <a:t>পরিচয় পাওয়া যায়। উদ্দীপকেও কয়েক শ্রেণির জাদুঘরের কথা উল্লেখ রয়েছে। </a:t>
              </a:r>
            </a:p>
            <a:p>
              <a:pPr marL="1097280"/>
              <a:r>
                <a:rPr lang="bn-IN" sz="2400" dirty="0">
                  <a:latin typeface="NikoshBAN" pitchFamily="2" charset="0"/>
                  <a:cs typeface="NikoshBAN" pitchFamily="2" charset="0"/>
                </a:rPr>
                <a:t> </a:t>
              </a:r>
              <a:r>
                <a:rPr lang="bn-IN" sz="2400" dirty="0" smtClean="0">
                  <a:latin typeface="NikoshBAN" pitchFamily="2" charset="0"/>
                  <a:cs typeface="NikoshBAN" pitchFamily="2" charset="0"/>
                </a:rPr>
                <a:t>       জাদুঘরের মাধ্যমে একটি জাতির ইতিহাসের বিবর্তন ও আত্মপরিচয় পাওয়া যায়। ‘জাদুঘরে কেন যাব’ প্রবন্ধে প্রাবন্ধিক জাদুঘরের বৈচিত্র্যতা</a:t>
              </a:r>
              <a:r>
                <a:rPr lang="bn-IN" sz="2400" dirty="0">
                  <a:latin typeface="NikoshBAN" pitchFamily="2" charset="0"/>
                  <a:cs typeface="NikoshBAN" pitchFamily="2" charset="0"/>
                </a:rPr>
                <a:t> </a:t>
              </a:r>
              <a:r>
                <a:rPr lang="bn-IN" sz="2400" dirty="0" smtClean="0">
                  <a:latin typeface="NikoshBAN" pitchFamily="2" charset="0"/>
                  <a:cs typeface="NikoshBAN" pitchFamily="2" charset="0"/>
                </a:rPr>
                <a:t>তুলে  ধরেছেন।গঠন ও প্রশাসনিকগত পরিপ্রেক্ষিতে জাদুঘরকে বিভিন্ন ভাগে ভাগ করে দেখনো হয়েছে। উদ্দীপকেও আমরা দেখতে পাই কয়েক শ্রেণি যেমন-ব্যক্তিগত,আন্তর্জাতিক ও জাতীয় জাদুঘরের কথা ।মানুষের রুচির বৈচিত্র্যতা রয়েছে  আর সে রুচিকে প্রাধান্য দিয়ে জাদুঘরের বিচিত্র্যতাও আজ চোখে পড়ার মত।  সংগ্রহের বিষয়গত, গঠনগত ও প্রশাসনগত দিক থেকে জাদুঘরের ভিন্নতা এসেছে।</a:t>
              </a:r>
              <a:endParaRPr lang="bn-IN" dirty="0">
                <a:latin typeface="NikoshBAN" pitchFamily="2" charset="0"/>
                <a:cs typeface="NikoshBAN" pitchFamily="2" charset="0"/>
              </a:endParaRPr>
            </a:p>
          </p:txBody>
        </p:sp>
        <p:pic>
          <p:nvPicPr>
            <p:cNvPr id="4" name="Picture 2" descr="https://encrypted-tbn2.gstatic.com/images?q=tbn:ANd9GcRunbXT19e40gkD3GQLbWfMXdPWpBcDt0Yclt9Veu-1n0G5dgdn1w"/>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2292" y="1801092"/>
              <a:ext cx="1520308" cy="4003964"/>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6" name="Picture 5" descr="m5.jpg"/>
          <p:cNvPicPr>
            <a:picLocks noChangeAspect="1"/>
          </p:cNvPicPr>
          <p:nvPr/>
        </p:nvPicPr>
        <p:blipFill>
          <a:blip r:embed="rId3"/>
          <a:stretch>
            <a:fillRect/>
          </a:stretch>
        </p:blipFill>
        <p:spPr>
          <a:xfrm>
            <a:off x="76200" y="1524000"/>
            <a:ext cx="1676400" cy="4267200"/>
          </a:xfrm>
          <a:prstGeom prst="rect">
            <a:avLst/>
          </a:prstGeom>
        </p:spPr>
      </p:pic>
    </p:spTree>
    <p:extLst>
      <p:ext uri="{BB962C8B-B14F-4D97-AF65-F5344CB8AC3E}">
        <p14:creationId xmlns:p14="http://schemas.microsoft.com/office/powerpoint/2010/main" xmlns="" val="387500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1815882"/>
          </a:xfrm>
          <a:prstGeom prst="rect">
            <a:avLst/>
          </a:prstGeom>
        </p:spPr>
        <p:txBody>
          <a:bodyPr wrap="square">
            <a:spAutoFit/>
          </a:bodyPr>
          <a:lstStyle/>
          <a:p>
            <a:pPr marL="1097280"/>
            <a:r>
              <a:rPr lang="bn-IN" sz="2800" b="1" dirty="0">
                <a:latin typeface="Baskerville Old Face" pitchFamily="18" charset="0"/>
                <a:cs typeface="NikoshBAN" pitchFamily="2" charset="0"/>
              </a:rPr>
              <a:t>ঘ। একটি জাতির আত্মপরিচয় জানতে হলে জাদুঘরের প্রয়োজনীয়তা </a:t>
            </a:r>
            <a:r>
              <a:rPr lang="bn-IN" sz="2800" b="1" dirty="0" smtClean="0">
                <a:latin typeface="Baskerville Old Face" pitchFamily="18" charset="0"/>
                <a:cs typeface="NikoshBAN" pitchFamily="2" charset="0"/>
              </a:rPr>
              <a:t>অনস্স্বীকার্য-  </a:t>
            </a:r>
            <a:r>
              <a:rPr lang="bn-IN" sz="2800" b="1" dirty="0">
                <a:latin typeface="Baskerville Old Face" pitchFamily="18" charset="0"/>
                <a:cs typeface="NikoshBAN" pitchFamily="2" charset="0"/>
              </a:rPr>
              <a:t>‘জাদুঘরে কেন যাব’  প্রবন্ধের আলোকে উক্তিটির  যথার্থতা  নির্ণয়  কর।      </a:t>
            </a:r>
            <a:r>
              <a:rPr lang="bn-IN" sz="2800" b="1" dirty="0" smtClean="0">
                <a:latin typeface="Baskerville Old Face" pitchFamily="18" charset="0"/>
                <a:cs typeface="NikoshBAN" pitchFamily="2" charset="0"/>
              </a:rPr>
              <a:t>                                                        ৪</a:t>
            </a:r>
            <a:endParaRPr lang="en-US" sz="2800" b="1" dirty="0">
              <a:latin typeface="Baskerville Old Face" pitchFamily="18" charset="0"/>
            </a:endParaRPr>
          </a:p>
        </p:txBody>
      </p:sp>
      <p:pic>
        <p:nvPicPr>
          <p:cNvPr id="3" name="Picture 2" descr="https://encrypted-tbn2.gstatic.com/images?q=tbn:ANd9GcRunbXT19e40gkD3GQLbWfMXdPWpBcDt0Yclt9Veu-1n0G5dgdn1w"/>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8491" y="1905002"/>
            <a:ext cx="2284154" cy="441959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2235663" y="1905002"/>
            <a:ext cx="6631246" cy="4419599"/>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286000" y="1905000"/>
            <a:ext cx="6629400" cy="4154984"/>
          </a:xfrm>
          <a:prstGeom prst="rect">
            <a:avLst/>
          </a:prstGeom>
          <a:noFill/>
        </p:spPr>
        <p:txBody>
          <a:bodyPr wrap="square" rtlCol="0">
            <a:spAutoFit/>
          </a:bodyPr>
          <a:lstStyle/>
          <a:p>
            <a:r>
              <a:rPr lang="bn-IN" sz="2400" dirty="0" smtClean="0">
                <a:latin typeface="NikoshBAN" pitchFamily="2" charset="0"/>
                <a:cs typeface="NikoshBAN" pitchFamily="2" charset="0"/>
              </a:rPr>
              <a:t>   আনিসুজ্জামান তার লেখা ‘জাদুঘরে কেন যাব’ প্রবন্ধে  জাদুঘরের মাধ্যমে বাঙ্গালির আত্মপরিচয় লাভের দিকটি যেমন তুলে ধরেছেন তেমনিভাবে উদ্দীপকেও আমরা বিভিন্ন শ্রেণির জাদুঘর দেখতে পেয়েছি যার মাধ্যমে যে কোন জাতির ইতিহাস ঐতিহ্য তথা আত্মপরিচয় খুঁজে পাওয়া যায়। </a:t>
            </a:r>
          </a:p>
          <a:p>
            <a:r>
              <a:rPr lang="bn-IN" sz="2400" dirty="0">
                <a:latin typeface="NikoshBAN" pitchFamily="2" charset="0"/>
                <a:cs typeface="NikoshBAN" pitchFamily="2" charset="0"/>
              </a:rPr>
              <a:t> </a:t>
            </a:r>
            <a:r>
              <a:rPr lang="bn-IN" sz="2400" dirty="0" smtClean="0">
                <a:latin typeface="NikoshBAN" pitchFamily="2" charset="0"/>
                <a:cs typeface="NikoshBAN" pitchFamily="2" charset="0"/>
              </a:rPr>
              <a:t>    উদ্দীপকে এখতে পাই বিভিন্ন জাদুঘর যেমন জাতীয় জাদুঘর,ব্যক্তিগত জাদুঘর ,আন্তর্জাতিক জাদুঘরের কথা । জাদুঘরের মাধ্যমে আমরা বাংলার  পুরাতন নিদর্শন, ঐতিহ্য, ভাস্কর্য   ইত্যাদির মাধ্যমে বাঙ্গালিকে জানতে  পারি ।প্রবন্ধে লেখক বিভিন্ন জাদুঘরে বেড়াতে গিয়ে বাঙ্গালির হাজার বছরের</a:t>
            </a:r>
          </a:p>
          <a:p>
            <a:r>
              <a:rPr lang="bn-IN" sz="2400" dirty="0" smtClean="0">
                <a:latin typeface="NikoshBAN" pitchFamily="2" charset="0"/>
                <a:cs typeface="NikoshBAN" pitchFamily="2" charset="0"/>
              </a:rPr>
              <a:t>ঐতিহাসিক নিদর্শন দেখে আত্মপরিচয় লাভ করেছেন।</a:t>
            </a:r>
          </a:p>
        </p:txBody>
      </p:sp>
      <p:pic>
        <p:nvPicPr>
          <p:cNvPr id="6" name="Picture 5" descr="m9.jpg"/>
          <p:cNvPicPr>
            <a:picLocks noChangeAspect="1"/>
          </p:cNvPicPr>
          <p:nvPr/>
        </p:nvPicPr>
        <p:blipFill>
          <a:blip r:embed="rId3"/>
          <a:stretch>
            <a:fillRect/>
          </a:stretch>
        </p:blipFill>
        <p:spPr>
          <a:xfrm>
            <a:off x="0" y="1905000"/>
            <a:ext cx="2209800" cy="4419600"/>
          </a:xfrm>
          <a:prstGeom prst="rect">
            <a:avLst/>
          </a:prstGeom>
        </p:spPr>
      </p:pic>
    </p:spTree>
    <p:extLst>
      <p:ext uri="{BB962C8B-B14F-4D97-AF65-F5344CB8AC3E}">
        <p14:creationId xmlns:p14="http://schemas.microsoft.com/office/powerpoint/2010/main" xmlns="" val="44603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7"/>
                                        </p:tgtEl>
                                        <p:attrNameLst>
                                          <p:attrName>style.color</p:attrName>
                                        </p:attrNameLst>
                                      </p:cBhvr>
                                      <p:to>
                                        <a:schemeClr val="accent2"/>
                                      </p:to>
                                    </p:animClr>
                                    <p:animClr clrSpc="rgb" dir="cw">
                                      <p:cBhvr>
                                        <p:cTn id="7" dur="500" fill="hold"/>
                                        <p:tgtEl>
                                          <p:spTgt spid="7"/>
                                        </p:tgtEl>
                                        <p:attrNameLst>
                                          <p:attrName>fillcolor</p:attrName>
                                        </p:attrNameLst>
                                      </p:cBhvr>
                                      <p:to>
                                        <a:schemeClr val="accent2"/>
                                      </p:to>
                                    </p:animClr>
                                    <p:set>
                                      <p:cBhvr>
                                        <p:cTn id="8" dur="500" fill="hold"/>
                                        <p:tgtEl>
                                          <p:spTgt spid="7"/>
                                        </p:tgtEl>
                                        <p:attrNameLst>
                                          <p:attrName>fill.type</p:attrName>
                                        </p:attrNameLst>
                                      </p:cBhvr>
                                      <p:to>
                                        <p:strVal val="solid"/>
                                      </p:to>
                                    </p:set>
                                    <p:anim to="1.5" calcmode="lin" valueType="num">
                                      <p:cBhvr override="childStyle">
                                        <p:cTn id="9" dur="500" fill="hold"/>
                                        <p:tgtEl>
                                          <p:spTgt spid="7"/>
                                        </p:tgtEl>
                                        <p:attrNameLst>
                                          <p:attrName>style.fontSize</p:attrName>
                                        </p:attrNameLst>
                                      </p:cBhvr>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057400" y="228600"/>
            <a:ext cx="4460336" cy="3444263"/>
            <a:chOff x="2057400" y="228600"/>
            <a:chExt cx="4460336" cy="3444263"/>
          </a:xfrm>
        </p:grpSpPr>
        <p:sp>
          <p:nvSpPr>
            <p:cNvPr id="2" name="TextBox 1"/>
            <p:cNvSpPr txBox="1"/>
            <p:nvPr/>
          </p:nvSpPr>
          <p:spPr>
            <a:xfrm>
              <a:off x="2286000" y="228600"/>
              <a:ext cx="4191000" cy="769441"/>
            </a:xfrm>
            <a:prstGeom prst="rect">
              <a:avLst/>
            </a:prstGeom>
            <a:noFill/>
          </p:spPr>
          <p:txBody>
            <a:bodyPr wrap="square" rtlCol="0">
              <a:spAutoFit/>
            </a:bodyPr>
            <a:lstStyle/>
            <a:p>
              <a:pPr algn="ctr"/>
              <a:r>
                <a:rPr lang="bn-IN" sz="3200" b="1" dirty="0" smtClean="0">
                  <a:latin typeface="NikoshBAN" pitchFamily="2" charset="0"/>
                  <a:cs typeface="NikoshBAN" pitchFamily="2" charset="0"/>
                </a:rPr>
                <a:t> </a:t>
              </a:r>
              <a:r>
                <a:rPr lang="bn-IN" sz="4400" b="1" dirty="0" smtClean="0">
                  <a:latin typeface="NikoshBAN" pitchFamily="2" charset="0"/>
                  <a:cs typeface="NikoshBAN" pitchFamily="2" charset="0"/>
                </a:rPr>
                <a:t>মূল্যায়ন</a:t>
              </a:r>
              <a:endParaRPr lang="en-US" sz="4400" b="1" dirty="0">
                <a:latin typeface="NikoshBAN" pitchFamily="2" charset="0"/>
                <a:cs typeface="NikoshBAN" pitchFamily="2" charset="0"/>
              </a:endParaRPr>
            </a:p>
          </p:txBody>
        </p:sp>
        <p:pic>
          <p:nvPicPr>
            <p:cNvPr id="10242" name="Picture 2" descr="https://encrypted-tbn2.gstatic.com/images?q=tbn:ANd9GcS_FQUm7O-79pID2zWQVXo_z2aDwysW8El4m7GwqpfPmoMQDG2_6A"/>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57400" y="1524000"/>
              <a:ext cx="4460336" cy="2148863"/>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6" name="Rectangle 5"/>
          <p:cNvSpPr/>
          <p:nvPr/>
        </p:nvSpPr>
        <p:spPr>
          <a:xfrm>
            <a:off x="2057399" y="4191000"/>
            <a:ext cx="6805068" cy="1938992"/>
          </a:xfrm>
          <a:prstGeom prst="rect">
            <a:avLst/>
          </a:prstGeom>
        </p:spPr>
        <p:txBody>
          <a:bodyPr wrap="none">
            <a:spAutoFit/>
          </a:bodyPr>
          <a:lstStyle/>
          <a:p>
            <a:pPr lvl="0"/>
            <a:r>
              <a:rPr lang="bn-IN" sz="2400" b="1" dirty="0" smtClean="0">
                <a:solidFill>
                  <a:prstClr val="black"/>
                </a:solidFill>
                <a:latin typeface="NikoshBAN" pitchFamily="2" charset="0"/>
                <a:cs typeface="NikoshBAN" pitchFamily="2" charset="0"/>
              </a:rPr>
              <a:t>১। বাংলাদেশের তিনটি উল্লেখযোগ্য </a:t>
            </a:r>
            <a:r>
              <a:rPr lang="bn-IN" sz="2400" b="1" dirty="0">
                <a:solidFill>
                  <a:prstClr val="black"/>
                </a:solidFill>
                <a:latin typeface="NikoshBAN" pitchFamily="2" charset="0"/>
                <a:cs typeface="NikoshBAN" pitchFamily="2" charset="0"/>
              </a:rPr>
              <a:t>জাদুঘরের নাম </a:t>
            </a:r>
            <a:r>
              <a:rPr lang="bn-IN" sz="2400" b="1" dirty="0" smtClean="0">
                <a:solidFill>
                  <a:prstClr val="black"/>
                </a:solidFill>
                <a:latin typeface="NikoshBAN" pitchFamily="2" charset="0"/>
                <a:cs typeface="NikoshBAN" pitchFamily="2" charset="0"/>
              </a:rPr>
              <a:t>বল</a:t>
            </a:r>
          </a:p>
          <a:p>
            <a:pPr lvl="0"/>
            <a:r>
              <a:rPr lang="bn-IN" sz="2400" b="1" dirty="0" smtClean="0">
                <a:solidFill>
                  <a:prstClr val="black"/>
                </a:solidFill>
                <a:latin typeface="NikoshBAN" pitchFamily="2" charset="0"/>
                <a:cs typeface="NikoshBAN" pitchFamily="2" charset="0"/>
              </a:rPr>
              <a:t>২।  প্রয়োগমূলক প্রশ্নের নম্বর কত?</a:t>
            </a:r>
          </a:p>
          <a:p>
            <a:pPr lvl="0"/>
            <a:r>
              <a:rPr lang="bn-IN" sz="2400" b="1" dirty="0" smtClean="0">
                <a:solidFill>
                  <a:prstClr val="black"/>
                </a:solidFill>
                <a:latin typeface="NikoshBAN" pitchFamily="2" charset="0"/>
                <a:cs typeface="NikoshBAN" pitchFamily="2" charset="0"/>
              </a:rPr>
              <a:t>৩। উচ্চতর দক্ষতা মূলক প্রশ্নের নম্বর বণ্টন কীভাবে হয়?</a:t>
            </a:r>
          </a:p>
          <a:p>
            <a:pPr lvl="0"/>
            <a:r>
              <a:rPr lang="bn-IN" sz="2400" b="1" dirty="0" smtClean="0">
                <a:solidFill>
                  <a:prstClr val="black"/>
                </a:solidFill>
                <a:latin typeface="NikoshBAN" pitchFamily="2" charset="0"/>
                <a:cs typeface="NikoshBAN" pitchFamily="2" charset="0"/>
              </a:rPr>
              <a:t>৪। </a:t>
            </a:r>
            <a:r>
              <a:rPr lang="bn-IN" sz="2400" b="1" dirty="0">
                <a:latin typeface="NikoshBAN" pitchFamily="2" charset="0"/>
                <a:cs typeface="NikoshBAN" pitchFamily="2" charset="0"/>
              </a:rPr>
              <a:t>দর্শন চর্চার </a:t>
            </a:r>
            <a:r>
              <a:rPr lang="bn-IN" sz="2400" b="1" dirty="0" smtClean="0">
                <a:latin typeface="NikoshBAN" pitchFamily="2" charset="0"/>
                <a:cs typeface="NikoshBAN" pitchFamily="2" charset="0"/>
              </a:rPr>
              <a:t>কেন্দ্র-কী? </a:t>
            </a:r>
            <a:endParaRPr lang="bn-IN" sz="2400" b="1" dirty="0" smtClean="0">
              <a:solidFill>
                <a:prstClr val="black"/>
              </a:solidFill>
              <a:latin typeface="NikoshBAN" pitchFamily="2" charset="0"/>
              <a:cs typeface="NikoshBAN" pitchFamily="2" charset="0"/>
            </a:endParaRPr>
          </a:p>
          <a:p>
            <a:pPr lvl="0"/>
            <a:r>
              <a:rPr lang="bn-IN" sz="2400" dirty="0" smtClean="0">
                <a:solidFill>
                  <a:prstClr val="black"/>
                </a:solidFill>
                <a:latin typeface="NikoshBAN" pitchFamily="2" charset="0"/>
                <a:cs typeface="NikoshBAN" pitchFamily="2" charset="0"/>
              </a:rPr>
              <a:t> </a:t>
            </a:r>
            <a:endParaRPr lang="en-US" sz="2400" dirty="0">
              <a:solidFill>
                <a:prstClr val="black"/>
              </a:solidFill>
              <a:latin typeface="NikoshBAN" pitchFamily="2" charset="0"/>
              <a:cs typeface="NikoshBAN" pitchFamily="2" charset="0"/>
            </a:endParaRPr>
          </a:p>
        </p:txBody>
      </p:sp>
    </p:spTree>
    <p:extLst>
      <p:ext uri="{BB962C8B-B14F-4D97-AF65-F5344CB8AC3E}">
        <p14:creationId xmlns:p14="http://schemas.microsoft.com/office/powerpoint/2010/main" xmlns="" val="231482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down)">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down)">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wipe(down)">
                                      <p:cBhvr>
                                        <p:cTn id="3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387927"/>
            <a:ext cx="5410200" cy="769441"/>
          </a:xfrm>
          <a:prstGeom prst="rect">
            <a:avLst/>
          </a:prstGeom>
          <a:noFill/>
        </p:spPr>
        <p:txBody>
          <a:bodyPr wrap="square" rtlCol="0">
            <a:spAutoFit/>
          </a:bodyPr>
          <a:lstStyle/>
          <a:p>
            <a:pPr algn="ctr"/>
            <a:r>
              <a:rPr lang="bn-IN" sz="3200" dirty="0" smtClean="0">
                <a:latin typeface="NikoshBAN" pitchFamily="2" charset="0"/>
                <a:cs typeface="NikoshBAN" pitchFamily="2" charset="0"/>
              </a:rPr>
              <a:t>   </a:t>
            </a:r>
            <a:r>
              <a:rPr lang="bn-IN" sz="4400" b="1" dirty="0" smtClean="0">
                <a:latin typeface="NikoshBAN" pitchFamily="2" charset="0"/>
                <a:cs typeface="NikoshBAN" pitchFamily="2" charset="0"/>
              </a:rPr>
              <a:t>বাড়ির কাজ</a:t>
            </a:r>
            <a:endParaRPr lang="en-US" sz="4400" b="1" dirty="0">
              <a:latin typeface="NikoshBAN" pitchFamily="2" charset="0"/>
              <a:cs typeface="NikoshBAN" pitchFamily="2" charset="0"/>
            </a:endParaRPr>
          </a:p>
        </p:txBody>
      </p:sp>
      <p:pic>
        <p:nvPicPr>
          <p:cNvPr id="3074" name="Picture 2" descr="https://encrypted-tbn2.gstatic.com/images?q=tbn:ANd9GcQQHCd8ToSF_4A2Nv1rp3OpFedRnztW7FPL_1xgdAEseo52bZPybw"/>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78182" y="1295400"/>
            <a:ext cx="4710545" cy="36576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1371600" y="5486400"/>
            <a:ext cx="7010400" cy="1200329"/>
          </a:xfrm>
          <a:prstGeom prst="rect">
            <a:avLst/>
          </a:prstGeom>
          <a:noFill/>
        </p:spPr>
        <p:txBody>
          <a:bodyPr wrap="square" rtlCol="0">
            <a:spAutoFit/>
          </a:bodyPr>
          <a:lstStyle/>
          <a:p>
            <a:r>
              <a:rPr lang="bn-IN" sz="2400" b="1" dirty="0" smtClean="0">
                <a:latin typeface="NikoshBAN" pitchFamily="2" charset="0"/>
                <a:cs typeface="NikoshBAN" pitchFamily="2" charset="0"/>
              </a:rPr>
              <a:t>তোমার পঠিত প্রবন্ধ থেকে অনুধাবন মূলক প্রশ্ন হতে পারে এমন একটি লাইন বেছে নিয়ে অনুধাবনমূলক  প্রশ্ন- উত্তর লিখে আনবে।  </a:t>
            </a:r>
            <a:endParaRPr lang="en-US" sz="2400" b="1" dirty="0">
              <a:latin typeface="NikoshBAN" pitchFamily="2" charset="0"/>
              <a:cs typeface="NikoshBAN" pitchFamily="2" charset="0"/>
            </a:endParaRPr>
          </a:p>
        </p:txBody>
      </p:sp>
    </p:spTree>
    <p:extLst>
      <p:ext uri="{BB962C8B-B14F-4D97-AF65-F5344CB8AC3E}">
        <p14:creationId xmlns:p14="http://schemas.microsoft.com/office/powerpoint/2010/main" xmlns="" val="40900219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33189" y="1436782"/>
            <a:ext cx="3938588" cy="3886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chemeClr val="accent1"/>
                </a:solidFill>
              </a14:hiddenFill>
            </a:ext>
          </a:extLst>
        </p:spPr>
      </p:pic>
      <p:grpSp>
        <p:nvGrpSpPr>
          <p:cNvPr id="22" name="Group 21"/>
          <p:cNvGrpSpPr/>
          <p:nvPr/>
        </p:nvGrpSpPr>
        <p:grpSpPr>
          <a:xfrm>
            <a:off x="1371600" y="5871865"/>
            <a:ext cx="6705600" cy="762000"/>
            <a:chOff x="2009524" y="5948065"/>
            <a:chExt cx="6021489" cy="762000"/>
          </a:xfrm>
        </p:grpSpPr>
        <p:sp>
          <p:nvSpPr>
            <p:cNvPr id="16" name="Rounded Rectangle 15"/>
            <p:cNvSpPr/>
            <p:nvPr/>
          </p:nvSpPr>
          <p:spPr>
            <a:xfrm>
              <a:off x="2009524" y="5948065"/>
              <a:ext cx="5334000" cy="762000"/>
            </a:xfrm>
            <a:prstGeom prst="roundRect">
              <a:avLst/>
            </a:prstGeom>
            <a:solidFill>
              <a:schemeClr val="accent5">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545216" y="6098232"/>
              <a:ext cx="5485797" cy="461665"/>
            </a:xfrm>
            <a:prstGeom prst="rect">
              <a:avLst/>
            </a:prstGeom>
          </p:spPr>
          <p:txBody>
            <a:bodyPr wrap="none">
              <a:spAutoFit/>
            </a:bodyPr>
            <a:lstStyle/>
            <a:p>
              <a:r>
                <a:rPr lang="as-IN" sz="2400" b="1" dirty="0" smtClean="0">
                  <a:latin typeface="NikoshBAN" pitchFamily="2" charset="0"/>
                  <a:cs typeface="NikoshBAN" pitchFamily="2" charset="0"/>
                </a:rPr>
                <a:t>আনিসুজ্জামান (জন্ম ১৮ </a:t>
              </a:r>
              <a:r>
                <a:rPr lang="bn-IN" sz="2400" b="1" dirty="0">
                  <a:latin typeface="NikoshBAN" pitchFamily="2" charset="0"/>
                  <a:cs typeface="NikoshBAN" pitchFamily="2" charset="0"/>
                </a:rPr>
                <a:t> </a:t>
              </a:r>
              <a:r>
                <a:rPr lang="bn-IN" sz="2400" b="1" dirty="0" smtClean="0">
                  <a:latin typeface="NikoshBAN" pitchFamily="2" charset="0"/>
                  <a:cs typeface="NikoshBAN" pitchFamily="2" charset="0"/>
                </a:rPr>
                <a:t>ফেব্রুয়ারি </a:t>
              </a:r>
              <a:r>
                <a:rPr lang="as-IN" sz="2400" b="1" dirty="0" smtClean="0">
                  <a:latin typeface="NikoshBAN" pitchFamily="2" charset="0"/>
                  <a:cs typeface="NikoshBAN" pitchFamily="2" charset="0"/>
                </a:rPr>
                <a:t> ১৯৩৭</a:t>
              </a:r>
              <a:r>
                <a:rPr lang="as-IN" sz="2400" dirty="0" smtClean="0">
                  <a:latin typeface="NikoshBAN" pitchFamily="2" charset="0"/>
                  <a:cs typeface="NikoshBAN" pitchFamily="2" charset="0"/>
                </a:rPr>
                <a:t>) </a:t>
              </a:r>
              <a:endParaRPr lang="en-US" sz="2400" dirty="0"/>
            </a:p>
          </p:txBody>
        </p:sp>
      </p:grpSp>
      <p:grpSp>
        <p:nvGrpSpPr>
          <p:cNvPr id="33" name="Group 32"/>
          <p:cNvGrpSpPr/>
          <p:nvPr/>
        </p:nvGrpSpPr>
        <p:grpSpPr>
          <a:xfrm>
            <a:off x="6159634" y="1164502"/>
            <a:ext cx="2819400" cy="1959698"/>
            <a:chOff x="6096000" y="1295400"/>
            <a:chExt cx="2819400" cy="1524000"/>
          </a:xfrm>
        </p:grpSpPr>
        <p:sp>
          <p:nvSpPr>
            <p:cNvPr id="28" name="Oval 27"/>
            <p:cNvSpPr/>
            <p:nvPr/>
          </p:nvSpPr>
          <p:spPr>
            <a:xfrm>
              <a:off x="6096000" y="1295400"/>
              <a:ext cx="2819400" cy="1524000"/>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NikoshBAN" pitchFamily="2" charset="0"/>
                <a:cs typeface="NikoshBAN" pitchFamily="2" charset="0"/>
              </a:endParaRPr>
            </a:p>
          </p:txBody>
        </p:sp>
        <p:sp>
          <p:nvSpPr>
            <p:cNvPr id="24" name="Rectangle 23"/>
            <p:cNvSpPr/>
            <p:nvPr/>
          </p:nvSpPr>
          <p:spPr>
            <a:xfrm>
              <a:off x="6426334" y="1595389"/>
              <a:ext cx="2286000" cy="885591"/>
            </a:xfrm>
            <a:prstGeom prst="rect">
              <a:avLst/>
            </a:prstGeom>
          </p:spPr>
          <p:txBody>
            <a:bodyPr>
              <a:spAutoFit/>
            </a:bodyPr>
            <a:lstStyle/>
            <a:p>
              <a:pPr lvl="0"/>
              <a:r>
                <a:rPr lang="en-US" sz="2400" b="1" dirty="0" smtClean="0">
                  <a:solidFill>
                    <a:prstClr val="black"/>
                  </a:solidFill>
                  <a:latin typeface="NikoshBAN" pitchFamily="2" charset="0"/>
                  <a:cs typeface="NikoshBAN" pitchFamily="2" charset="0"/>
                </a:rPr>
                <a:t>      </a:t>
              </a:r>
              <a:r>
                <a:rPr lang="as-IN" sz="2200" b="1" dirty="0" smtClean="0">
                  <a:solidFill>
                    <a:prstClr val="black"/>
                  </a:solidFill>
                  <a:latin typeface="NikoshBAN" pitchFamily="2" charset="0"/>
                  <a:cs typeface="NikoshBAN" pitchFamily="2" charset="0"/>
                </a:rPr>
                <a:t>বাংলাদেশের</a:t>
              </a:r>
              <a:endParaRPr lang="en-US" sz="2200" b="1" dirty="0" smtClean="0">
                <a:solidFill>
                  <a:prstClr val="black"/>
                </a:solidFill>
                <a:latin typeface="NikoshBAN" pitchFamily="2" charset="0"/>
                <a:cs typeface="NikoshBAN" pitchFamily="2" charset="0"/>
              </a:endParaRPr>
            </a:p>
            <a:p>
              <a:pPr lvl="0"/>
              <a:r>
                <a:rPr lang="as-IN" sz="2200" b="1" dirty="0" smtClean="0">
                  <a:solidFill>
                    <a:prstClr val="black"/>
                  </a:solidFill>
                  <a:latin typeface="NikoshBAN" pitchFamily="2" charset="0"/>
                  <a:cs typeface="NikoshBAN" pitchFamily="2" charset="0"/>
                </a:rPr>
                <a:t> </a:t>
              </a:r>
              <a:r>
                <a:rPr lang="as-IN" sz="2200" b="1" dirty="0">
                  <a:solidFill>
                    <a:prstClr val="black"/>
                  </a:solidFill>
                  <a:latin typeface="NikoshBAN" pitchFamily="2" charset="0"/>
                  <a:cs typeface="NikoshBAN" pitchFamily="2" charset="0"/>
                </a:rPr>
                <a:t>প্রখ্যাত শিক্ষাবিদ ও </a:t>
              </a:r>
              <a:r>
                <a:rPr lang="en-US" sz="2200" b="1" dirty="0" smtClean="0">
                  <a:solidFill>
                    <a:prstClr val="black"/>
                  </a:solidFill>
                  <a:latin typeface="NikoshBAN" pitchFamily="2" charset="0"/>
                  <a:cs typeface="NikoshBAN" pitchFamily="2" charset="0"/>
                </a:rPr>
                <a:t>  </a:t>
              </a:r>
              <a:r>
                <a:rPr lang="as-IN" sz="2200" b="1" dirty="0" smtClean="0">
                  <a:solidFill>
                    <a:prstClr val="black"/>
                  </a:solidFill>
                  <a:latin typeface="NikoshBAN" pitchFamily="2" charset="0"/>
                  <a:cs typeface="NikoshBAN" pitchFamily="2" charset="0"/>
                </a:rPr>
                <a:t>লেখক</a:t>
              </a:r>
              <a:r>
                <a:rPr lang="as-IN" sz="2200" b="1" dirty="0">
                  <a:solidFill>
                    <a:prstClr val="black"/>
                  </a:solidFill>
                  <a:latin typeface="NikoshBAN" pitchFamily="2" charset="0"/>
                  <a:cs typeface="NikoshBAN" pitchFamily="2" charset="0"/>
                </a:rPr>
                <a:t>। </a:t>
              </a:r>
              <a:endParaRPr lang="en-US" sz="2200" b="1" dirty="0">
                <a:solidFill>
                  <a:prstClr val="black"/>
                </a:solidFill>
              </a:endParaRPr>
            </a:p>
          </p:txBody>
        </p:sp>
      </p:grpSp>
      <p:grpSp>
        <p:nvGrpSpPr>
          <p:cNvPr id="29" name="Group 28"/>
          <p:cNvGrpSpPr/>
          <p:nvPr/>
        </p:nvGrpSpPr>
        <p:grpSpPr>
          <a:xfrm>
            <a:off x="-108197" y="1087372"/>
            <a:ext cx="3156197" cy="2042036"/>
            <a:chOff x="-457200" y="765548"/>
            <a:chExt cx="2659233" cy="1678260"/>
          </a:xfrm>
        </p:grpSpPr>
        <p:sp>
          <p:nvSpPr>
            <p:cNvPr id="32" name="Oval 31"/>
            <p:cNvSpPr/>
            <p:nvPr/>
          </p:nvSpPr>
          <p:spPr>
            <a:xfrm>
              <a:off x="-457200" y="765548"/>
              <a:ext cx="2652306" cy="1678260"/>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NikoshBAN" pitchFamily="2" charset="0"/>
                <a:cs typeface="NikoshBAN" pitchFamily="2" charset="0"/>
              </a:endParaRPr>
            </a:p>
          </p:txBody>
        </p:sp>
        <p:sp>
          <p:nvSpPr>
            <p:cNvPr id="25" name="Rectangle 24"/>
            <p:cNvSpPr/>
            <p:nvPr/>
          </p:nvSpPr>
          <p:spPr>
            <a:xfrm>
              <a:off x="-457200" y="874148"/>
              <a:ext cx="2659233" cy="1492394"/>
            </a:xfrm>
            <a:prstGeom prst="rect">
              <a:avLst/>
            </a:prstGeom>
          </p:spPr>
          <p:txBody>
            <a:bodyPr wrap="square">
              <a:spAutoFit/>
            </a:bodyPr>
            <a:lstStyle/>
            <a:p>
              <a:pPr lvl="0"/>
              <a:r>
                <a:rPr lang="en-US" sz="2400" dirty="0" smtClean="0">
                  <a:solidFill>
                    <a:prstClr val="black"/>
                  </a:solidFill>
                  <a:latin typeface="NikoshBAN" pitchFamily="2" charset="0"/>
                  <a:cs typeface="NikoshBAN" pitchFamily="2" charset="0"/>
                </a:rPr>
                <a:t>         </a:t>
              </a:r>
            </a:p>
            <a:p>
              <a:pPr lvl="0"/>
              <a:r>
                <a:rPr lang="as-IN" sz="2200" b="1" dirty="0" smtClean="0">
                  <a:solidFill>
                    <a:prstClr val="black"/>
                  </a:solidFill>
                  <a:latin typeface="NikoshBAN" pitchFamily="2" charset="0"/>
                  <a:cs typeface="NikoshBAN" pitchFamily="2" charset="0"/>
                </a:rPr>
                <a:t>তিনি ঢাকা</a:t>
              </a:r>
              <a:r>
                <a:rPr lang="en-US" sz="2200" b="1" dirty="0" smtClean="0">
                  <a:solidFill>
                    <a:prstClr val="black"/>
                  </a:solidFill>
                  <a:latin typeface="NikoshBAN" pitchFamily="2" charset="0"/>
                  <a:cs typeface="NikoshBAN" pitchFamily="2" charset="0"/>
                </a:rPr>
                <a:t>   </a:t>
              </a:r>
            </a:p>
            <a:p>
              <a:pPr lvl="0"/>
              <a:r>
                <a:rPr lang="en-US" sz="2200" b="1" dirty="0">
                  <a:solidFill>
                    <a:prstClr val="black"/>
                  </a:solidFill>
                  <a:latin typeface="NikoshBAN" pitchFamily="2" charset="0"/>
                  <a:cs typeface="NikoshBAN" pitchFamily="2" charset="0"/>
                </a:rPr>
                <a:t> </a:t>
              </a:r>
              <a:r>
                <a:rPr lang="en-US" sz="2200" b="1" dirty="0" smtClean="0">
                  <a:solidFill>
                    <a:prstClr val="black"/>
                  </a:solidFill>
                  <a:latin typeface="NikoshBAN" pitchFamily="2" charset="0"/>
                  <a:cs typeface="NikoshBAN" pitchFamily="2" charset="0"/>
                </a:rPr>
                <a:t> </a:t>
              </a:r>
              <a:r>
                <a:rPr lang="as-IN" sz="2200" b="1" dirty="0" smtClean="0">
                  <a:solidFill>
                    <a:prstClr val="black"/>
                  </a:solidFill>
                  <a:latin typeface="NikoshBAN" pitchFamily="2" charset="0"/>
                  <a:cs typeface="NikoshBAN" pitchFamily="2" charset="0"/>
                </a:rPr>
                <a:t>বিশ্ববিদ্যা</a:t>
              </a:r>
              <a:r>
                <a:rPr lang="bn-IN" sz="2200" b="1" dirty="0" smtClean="0">
                  <a:solidFill>
                    <a:prstClr val="black"/>
                  </a:solidFill>
                  <a:latin typeface="NikoshBAN" pitchFamily="2" charset="0"/>
                  <a:cs typeface="NikoshBAN" pitchFamily="2" charset="0"/>
                </a:rPr>
                <a:t>লয়ের </a:t>
              </a:r>
              <a:r>
                <a:rPr lang="en-US" sz="2200" b="1" dirty="0" smtClean="0">
                  <a:solidFill>
                    <a:prstClr val="black"/>
                  </a:solidFill>
                  <a:latin typeface="NikoshBAN" pitchFamily="2" charset="0"/>
                  <a:cs typeface="NikoshBAN" pitchFamily="2" charset="0"/>
                </a:rPr>
                <a:t> </a:t>
              </a:r>
              <a:r>
                <a:rPr lang="as-IN" sz="2200" b="1" dirty="0" smtClean="0">
                  <a:solidFill>
                    <a:prstClr val="black"/>
                  </a:solidFill>
                  <a:latin typeface="NikoshBAN" pitchFamily="2" charset="0"/>
                  <a:cs typeface="NikoshBAN" pitchFamily="2" charset="0"/>
                </a:rPr>
                <a:t>বাঙলা </a:t>
              </a:r>
              <a:r>
                <a:rPr lang="en-US" sz="2200" b="1" dirty="0" smtClean="0">
                  <a:solidFill>
                    <a:prstClr val="black"/>
                  </a:solidFill>
                  <a:latin typeface="NikoshBAN" pitchFamily="2" charset="0"/>
                  <a:cs typeface="NikoshBAN" pitchFamily="2" charset="0"/>
                </a:rPr>
                <a:t>    </a:t>
              </a:r>
            </a:p>
            <a:p>
              <a:pPr lvl="0"/>
              <a:r>
                <a:rPr lang="en-US" sz="2200" b="1" dirty="0">
                  <a:solidFill>
                    <a:prstClr val="black"/>
                  </a:solidFill>
                  <a:latin typeface="NikoshBAN" pitchFamily="2" charset="0"/>
                  <a:cs typeface="NikoshBAN" pitchFamily="2" charset="0"/>
                </a:rPr>
                <a:t> </a:t>
              </a:r>
              <a:r>
                <a:rPr lang="en-US" sz="2200" b="1" dirty="0" smtClean="0">
                  <a:solidFill>
                    <a:prstClr val="black"/>
                  </a:solidFill>
                  <a:latin typeface="NikoshBAN" pitchFamily="2" charset="0"/>
                  <a:cs typeface="NikoshBAN" pitchFamily="2" charset="0"/>
                </a:rPr>
                <a:t>   </a:t>
              </a:r>
              <a:r>
                <a:rPr lang="as-IN" sz="2200" b="1" dirty="0" smtClean="0">
                  <a:solidFill>
                    <a:prstClr val="black"/>
                  </a:solidFill>
                  <a:latin typeface="NikoshBAN" pitchFamily="2" charset="0"/>
                  <a:cs typeface="NikoshBAN" pitchFamily="2" charset="0"/>
                </a:rPr>
                <a:t>ভাষা </a:t>
              </a:r>
              <a:r>
                <a:rPr lang="as-IN" sz="2200" b="1" dirty="0">
                  <a:solidFill>
                    <a:prstClr val="black"/>
                  </a:solidFill>
                  <a:latin typeface="NikoshBAN" pitchFamily="2" charset="0"/>
                  <a:cs typeface="NikoshBAN" pitchFamily="2" charset="0"/>
                </a:rPr>
                <a:t>ও সাহিত্যের </a:t>
              </a:r>
              <a:r>
                <a:rPr lang="en-US" sz="2200" b="1" dirty="0" smtClean="0">
                  <a:solidFill>
                    <a:prstClr val="black"/>
                  </a:solidFill>
                  <a:latin typeface="NikoshBAN" pitchFamily="2" charset="0"/>
                  <a:cs typeface="NikoshBAN" pitchFamily="2" charset="0"/>
                </a:rPr>
                <a:t>    </a:t>
              </a:r>
            </a:p>
            <a:p>
              <a:pPr lvl="0"/>
              <a:r>
                <a:rPr lang="en-US" sz="2200" b="1" dirty="0">
                  <a:solidFill>
                    <a:prstClr val="black"/>
                  </a:solidFill>
                  <a:latin typeface="NikoshBAN" pitchFamily="2" charset="0"/>
                  <a:cs typeface="NikoshBAN" pitchFamily="2" charset="0"/>
                </a:rPr>
                <a:t> </a:t>
              </a:r>
              <a:r>
                <a:rPr lang="en-US" sz="2200" b="1" dirty="0" smtClean="0">
                  <a:solidFill>
                    <a:prstClr val="black"/>
                  </a:solidFill>
                  <a:latin typeface="NikoshBAN" pitchFamily="2" charset="0"/>
                  <a:cs typeface="NikoshBAN" pitchFamily="2" charset="0"/>
                </a:rPr>
                <a:t>         </a:t>
              </a:r>
              <a:r>
                <a:rPr lang="as-IN" sz="2200" b="1" dirty="0" smtClean="0">
                  <a:solidFill>
                    <a:prstClr val="black"/>
                  </a:solidFill>
                  <a:latin typeface="NikoshBAN" pitchFamily="2" charset="0"/>
                  <a:cs typeface="NikoshBAN" pitchFamily="2" charset="0"/>
                </a:rPr>
                <a:t>অধ্যাপক</a:t>
              </a:r>
              <a:r>
                <a:rPr lang="as-IN" sz="2200" b="1" dirty="0">
                  <a:solidFill>
                    <a:prstClr val="black"/>
                  </a:solidFill>
                  <a:latin typeface="NikoshBAN" pitchFamily="2" charset="0"/>
                  <a:cs typeface="NikoshBAN" pitchFamily="2" charset="0"/>
                </a:rPr>
                <a:t>। </a:t>
              </a:r>
              <a:endParaRPr lang="en-US" sz="2200" b="1" dirty="0">
                <a:solidFill>
                  <a:prstClr val="black"/>
                </a:solidFill>
              </a:endParaRPr>
            </a:p>
          </p:txBody>
        </p:sp>
      </p:grpSp>
      <p:grpSp>
        <p:nvGrpSpPr>
          <p:cNvPr id="34" name="Group 33"/>
          <p:cNvGrpSpPr/>
          <p:nvPr/>
        </p:nvGrpSpPr>
        <p:grpSpPr>
          <a:xfrm>
            <a:off x="-87416" y="3780111"/>
            <a:ext cx="3211615" cy="1858689"/>
            <a:chOff x="-87415" y="3780111"/>
            <a:chExt cx="2676834" cy="1542871"/>
          </a:xfrm>
        </p:grpSpPr>
        <p:sp>
          <p:nvSpPr>
            <p:cNvPr id="31" name="Oval 30"/>
            <p:cNvSpPr/>
            <p:nvPr/>
          </p:nvSpPr>
          <p:spPr>
            <a:xfrm>
              <a:off x="-87415" y="3780111"/>
              <a:ext cx="2676834" cy="1542871"/>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NikoshBAN" pitchFamily="2" charset="0"/>
                <a:cs typeface="NikoshBAN" pitchFamily="2" charset="0"/>
              </a:endParaRPr>
            </a:p>
          </p:txBody>
        </p:sp>
        <p:sp>
          <p:nvSpPr>
            <p:cNvPr id="26" name="Rectangle 25"/>
            <p:cNvSpPr/>
            <p:nvPr/>
          </p:nvSpPr>
          <p:spPr>
            <a:xfrm>
              <a:off x="271963" y="3994036"/>
              <a:ext cx="2286000" cy="763273"/>
            </a:xfrm>
            <a:prstGeom prst="rect">
              <a:avLst/>
            </a:prstGeom>
          </p:spPr>
          <p:txBody>
            <a:bodyPr>
              <a:spAutoFit/>
            </a:bodyPr>
            <a:lstStyle/>
            <a:p>
              <a:pPr lvl="0"/>
              <a:r>
                <a:rPr lang="as-IN" sz="2200" b="1" dirty="0">
                  <a:solidFill>
                    <a:prstClr val="black"/>
                  </a:solidFill>
                  <a:latin typeface="NikoshBAN" pitchFamily="2" charset="0"/>
                  <a:cs typeface="NikoshBAN" pitchFamily="2" charset="0"/>
                </a:rPr>
                <a:t>বাংলা সাহিত্যের ইতিহাস </a:t>
              </a:r>
              <a:r>
                <a:rPr lang="bn-IN" sz="2200" b="1" dirty="0" smtClean="0">
                  <a:solidFill>
                    <a:prstClr val="black"/>
                  </a:solidFill>
                  <a:latin typeface="NikoshBAN" pitchFamily="2" charset="0"/>
                  <a:cs typeface="NikoshBAN" pitchFamily="2" charset="0"/>
                </a:rPr>
                <a:t>নিয়ে </a:t>
              </a:r>
              <a:r>
                <a:rPr lang="as-IN" sz="2200" b="1" dirty="0" smtClean="0">
                  <a:solidFill>
                    <a:prstClr val="black"/>
                  </a:solidFill>
                  <a:latin typeface="NikoshBAN" pitchFamily="2" charset="0"/>
                  <a:cs typeface="NikoshBAN" pitchFamily="2" charset="0"/>
                </a:rPr>
                <a:t>তাঁর </a:t>
              </a:r>
              <a:r>
                <a:rPr lang="as-IN" sz="2200" b="1" dirty="0">
                  <a:solidFill>
                    <a:prstClr val="black"/>
                  </a:solidFill>
                  <a:latin typeface="NikoshBAN" pitchFamily="2" charset="0"/>
                  <a:cs typeface="NikoshBAN" pitchFamily="2" charset="0"/>
                </a:rPr>
                <a:t>গবেষণা উল্লেখযোগ্য।</a:t>
              </a:r>
              <a:endParaRPr lang="en-US" sz="2200" b="1" dirty="0">
                <a:solidFill>
                  <a:prstClr val="black"/>
                </a:solidFill>
              </a:endParaRPr>
            </a:p>
          </p:txBody>
        </p:sp>
      </p:grpSp>
      <p:grpSp>
        <p:nvGrpSpPr>
          <p:cNvPr id="36" name="Group 35"/>
          <p:cNvGrpSpPr/>
          <p:nvPr/>
        </p:nvGrpSpPr>
        <p:grpSpPr>
          <a:xfrm>
            <a:off x="6172201" y="3421586"/>
            <a:ext cx="3200400" cy="2369614"/>
            <a:chOff x="6592559" y="3352800"/>
            <a:chExt cx="2780041" cy="1680446"/>
          </a:xfrm>
        </p:grpSpPr>
        <p:sp>
          <p:nvSpPr>
            <p:cNvPr id="30" name="Oval 29"/>
            <p:cNvSpPr/>
            <p:nvPr/>
          </p:nvSpPr>
          <p:spPr>
            <a:xfrm>
              <a:off x="6592559" y="3352800"/>
              <a:ext cx="2499906" cy="1680446"/>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NikoshBAN" pitchFamily="2" charset="0"/>
                <a:cs typeface="NikoshBAN" pitchFamily="2" charset="0"/>
              </a:endParaRPr>
            </a:p>
          </p:txBody>
        </p:sp>
        <p:sp>
          <p:nvSpPr>
            <p:cNvPr id="27" name="Rectangle 26"/>
            <p:cNvSpPr/>
            <p:nvPr/>
          </p:nvSpPr>
          <p:spPr>
            <a:xfrm>
              <a:off x="6858000" y="3463585"/>
              <a:ext cx="2514600" cy="1265932"/>
            </a:xfrm>
            <a:prstGeom prst="rect">
              <a:avLst/>
            </a:prstGeom>
          </p:spPr>
          <p:txBody>
            <a:bodyPr wrap="square">
              <a:spAutoFit/>
            </a:bodyPr>
            <a:lstStyle/>
            <a:p>
              <a:pPr lvl="0"/>
              <a:endParaRPr lang="en-US" sz="2200" b="1" dirty="0" smtClean="0">
                <a:solidFill>
                  <a:prstClr val="black"/>
                </a:solidFill>
                <a:latin typeface="NikoshBAN" pitchFamily="2" charset="0"/>
                <a:cs typeface="NikoshBAN" pitchFamily="2" charset="0"/>
              </a:endParaRPr>
            </a:p>
            <a:p>
              <a:pPr lvl="0"/>
              <a:r>
                <a:rPr lang="as-IN" sz="2200" b="1" dirty="0" smtClean="0">
                  <a:solidFill>
                    <a:prstClr val="black"/>
                  </a:solidFill>
                  <a:latin typeface="NikoshBAN" pitchFamily="2" charset="0"/>
                  <a:cs typeface="NikoshBAN" pitchFamily="2" charset="0"/>
                </a:rPr>
                <a:t>তিনি </a:t>
              </a:r>
              <a:r>
                <a:rPr lang="as-IN" sz="2200" b="1" dirty="0">
                  <a:solidFill>
                    <a:prstClr val="black"/>
                  </a:solidFill>
                  <a:latin typeface="NikoshBAN" pitchFamily="2" charset="0"/>
                  <a:cs typeface="NikoshBAN" pitchFamily="2" charset="0"/>
                </a:rPr>
                <a:t>প্রত্যক্ষভাবে </a:t>
              </a:r>
              <a:endParaRPr lang="en-US" sz="2200" b="1" dirty="0" smtClean="0">
                <a:solidFill>
                  <a:prstClr val="black"/>
                </a:solidFill>
                <a:latin typeface="NikoshBAN" pitchFamily="2" charset="0"/>
                <a:cs typeface="NikoshBAN" pitchFamily="2" charset="0"/>
              </a:endParaRPr>
            </a:p>
            <a:p>
              <a:pPr lvl="0"/>
              <a:r>
                <a:rPr lang="as-IN" sz="2200" b="1" dirty="0" smtClean="0">
                  <a:solidFill>
                    <a:prstClr val="black"/>
                  </a:solidFill>
                  <a:latin typeface="NikoshBAN" pitchFamily="2" charset="0"/>
                  <a:cs typeface="NikoshBAN" pitchFamily="2" charset="0"/>
                </a:rPr>
                <a:t>১৯৭১-এ </a:t>
              </a:r>
              <a:r>
                <a:rPr lang="as-IN" sz="2200" b="1" dirty="0">
                  <a:solidFill>
                    <a:prstClr val="black"/>
                  </a:solidFill>
                  <a:latin typeface="NikoshBAN" pitchFamily="2" charset="0"/>
                  <a:cs typeface="NikoshBAN" pitchFamily="2" charset="0"/>
                </a:rPr>
                <a:t>বাংলাদেশের মুক্তিযুদ্ধে অংশগ্রহণ </a:t>
              </a:r>
              <a:r>
                <a:rPr lang="en-US" sz="2200" b="1" dirty="0" smtClean="0">
                  <a:solidFill>
                    <a:prstClr val="black"/>
                  </a:solidFill>
                  <a:latin typeface="NikoshBAN" pitchFamily="2" charset="0"/>
                  <a:cs typeface="NikoshBAN" pitchFamily="2" charset="0"/>
                </a:rPr>
                <a:t>      </a:t>
              </a:r>
            </a:p>
            <a:p>
              <a:pPr lvl="0"/>
              <a:r>
                <a:rPr lang="en-US" sz="2200" b="1" dirty="0">
                  <a:solidFill>
                    <a:prstClr val="black"/>
                  </a:solidFill>
                  <a:latin typeface="NikoshBAN" pitchFamily="2" charset="0"/>
                  <a:cs typeface="NikoshBAN" pitchFamily="2" charset="0"/>
                </a:rPr>
                <a:t> </a:t>
              </a:r>
              <a:r>
                <a:rPr lang="en-US" sz="2200" b="1" dirty="0" smtClean="0">
                  <a:solidFill>
                    <a:prstClr val="black"/>
                  </a:solidFill>
                  <a:latin typeface="NikoshBAN" pitchFamily="2" charset="0"/>
                  <a:cs typeface="NikoshBAN" pitchFamily="2" charset="0"/>
                </a:rPr>
                <a:t>   </a:t>
              </a:r>
              <a:r>
                <a:rPr lang="as-IN" sz="2200" b="1" dirty="0" smtClean="0">
                  <a:solidFill>
                    <a:prstClr val="black"/>
                  </a:solidFill>
                  <a:latin typeface="NikoshBAN" pitchFamily="2" charset="0"/>
                  <a:cs typeface="NikoshBAN" pitchFamily="2" charset="0"/>
                </a:rPr>
                <a:t>করেছিলেন</a:t>
              </a:r>
              <a:r>
                <a:rPr lang="as-IN" sz="2200" b="1" dirty="0">
                  <a:solidFill>
                    <a:prstClr val="black"/>
                  </a:solidFill>
                  <a:latin typeface="NikoshBAN" pitchFamily="2" charset="0"/>
                  <a:cs typeface="NikoshBAN" pitchFamily="2" charset="0"/>
                </a:rPr>
                <a:t>। </a:t>
              </a:r>
              <a:endParaRPr lang="en-US" sz="2200" b="1" dirty="0">
                <a:solidFill>
                  <a:prstClr val="black"/>
                </a:solidFill>
              </a:endParaRPr>
            </a:p>
          </p:txBody>
        </p:sp>
      </p:grpSp>
      <p:sp>
        <p:nvSpPr>
          <p:cNvPr id="2" name="Rectangle 1"/>
          <p:cNvSpPr/>
          <p:nvPr/>
        </p:nvSpPr>
        <p:spPr>
          <a:xfrm>
            <a:off x="3183140" y="515211"/>
            <a:ext cx="3674860" cy="707886"/>
          </a:xfrm>
          <a:prstGeom prst="rect">
            <a:avLst/>
          </a:prstGeom>
        </p:spPr>
        <p:txBody>
          <a:bodyPr wrap="square">
            <a:spAutoFit/>
          </a:bodyPr>
          <a:lstStyle/>
          <a:p>
            <a:pPr lvl="0"/>
            <a:r>
              <a:rPr lang="bn-BD" sz="4000" b="1" dirty="0">
                <a:solidFill>
                  <a:prstClr val="black"/>
                </a:solidFill>
                <a:latin typeface="NikoshBAN" pitchFamily="2" charset="0"/>
                <a:cs typeface="NikoshBAN" pitchFamily="2" charset="0"/>
              </a:rPr>
              <a:t>লেখক পরিচিতি </a:t>
            </a:r>
            <a:endParaRPr lang="en-US" sz="4000" b="1" dirty="0">
              <a:solidFill>
                <a:prstClr val="black"/>
              </a:solidFill>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4114800"/>
            <a:ext cx="5867400" cy="2800767"/>
          </a:xfrm>
          <a:prstGeom prst="rect">
            <a:avLst/>
          </a:prstGeom>
          <a:noFill/>
        </p:spPr>
        <p:txBody>
          <a:bodyPr wrap="square" rtlCol="0">
            <a:spAutoFit/>
          </a:bodyPr>
          <a:lstStyle/>
          <a:p>
            <a:pPr algn="ctr"/>
            <a:r>
              <a:rPr lang="bn-IN" sz="8800" b="1" dirty="0" smtClean="0">
                <a:latin typeface="NikoshBAN" pitchFamily="2" charset="0"/>
                <a:cs typeface="NikoshBAN" pitchFamily="2" charset="0"/>
              </a:rPr>
              <a:t>                  ধন্যবাদ</a:t>
            </a:r>
            <a:endParaRPr lang="en-US" sz="8800" b="1" dirty="0">
              <a:latin typeface="NikoshBAN" pitchFamily="2" charset="0"/>
              <a:cs typeface="NikoshBAN" pitchFamily="2" charset="0"/>
            </a:endParaRPr>
          </a:p>
        </p:txBody>
      </p:sp>
      <p:pic>
        <p:nvPicPr>
          <p:cNvPr id="4" name="Picture 3" descr="DSC_0151.JPG"/>
          <p:cNvPicPr>
            <a:picLocks noChangeAspect="1"/>
          </p:cNvPicPr>
          <p:nvPr/>
        </p:nvPicPr>
        <p:blipFill>
          <a:blip r:embed="rId2" cstate="print"/>
          <a:stretch>
            <a:fillRect/>
          </a:stretch>
        </p:blipFill>
        <p:spPr>
          <a:xfrm>
            <a:off x="762000" y="609600"/>
            <a:ext cx="7543800" cy="4648200"/>
          </a:xfrm>
          <a:prstGeom prst="rect">
            <a:avLst/>
          </a:prstGeom>
        </p:spPr>
      </p:pic>
    </p:spTree>
    <p:extLst>
      <p:ext uri="{BB962C8B-B14F-4D97-AF65-F5344CB8AC3E}">
        <p14:creationId xmlns:p14="http://schemas.microsoft.com/office/powerpoint/2010/main" xmlns="" val="120866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4"/>
                                        </p:tgtEl>
                                        <p:attrNameLst>
                                          <p:attrName>ppt_x</p:attrName>
                                        </p:attrNameLst>
                                      </p:cBhvr>
                                      <p:tavLst>
                                        <p:tav tm="0">
                                          <p:val>
                                            <p:strVal val="ppt_x"/>
                                          </p:val>
                                        </p:tav>
                                        <p:tav tm="100000">
                                          <p:val>
                                            <p:strVal val="ppt_x"/>
                                          </p:val>
                                        </p:tav>
                                      </p:tavLst>
                                    </p:anim>
                                    <p:anim calcmode="lin" valueType="num">
                                      <p:cBhvr additive="base">
                                        <p:cTn id="15" dur="500"/>
                                        <p:tgtEl>
                                          <p:spTgt spid="4"/>
                                        </p:tgtEl>
                                        <p:attrNameLst>
                                          <p:attrName>ppt_y</p:attrName>
                                        </p:attrNameLst>
                                      </p:cBhvr>
                                      <p:tavLst>
                                        <p:tav tm="0">
                                          <p:val>
                                            <p:strVal val="ppt_y"/>
                                          </p:val>
                                        </p:tav>
                                        <p:tav tm="100000">
                                          <p:val>
                                            <p:strVal val="1+ppt_h/2"/>
                                          </p:val>
                                        </p:tav>
                                      </p:tavLst>
                                    </p:anim>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362200" y="228600"/>
            <a:ext cx="4539740" cy="1015663"/>
            <a:chOff x="2362200" y="228600"/>
            <a:chExt cx="4539740" cy="1015663"/>
          </a:xfrm>
        </p:grpSpPr>
        <p:sp>
          <p:nvSpPr>
            <p:cNvPr id="9" name="Rounded Rectangle 8"/>
            <p:cNvSpPr/>
            <p:nvPr/>
          </p:nvSpPr>
          <p:spPr>
            <a:xfrm>
              <a:off x="2362200" y="228600"/>
              <a:ext cx="4495800" cy="914400"/>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3048000" y="228600"/>
              <a:ext cx="3853940" cy="1015663"/>
            </a:xfrm>
            <a:prstGeom prst="rect">
              <a:avLst/>
            </a:prstGeom>
          </p:spPr>
          <p:txBody>
            <a:bodyPr wrap="none">
              <a:spAutoFit/>
            </a:bodyPr>
            <a:lstStyle/>
            <a:p>
              <a:pPr lvl="0"/>
              <a:r>
                <a:rPr lang="as-IN" sz="6000" b="1" dirty="0" smtClean="0">
                  <a:solidFill>
                    <a:prstClr val="black"/>
                  </a:solidFill>
                  <a:latin typeface="NikoshBAN" pitchFamily="2" charset="0"/>
                  <a:cs typeface="NikoshBAN" pitchFamily="2" charset="0"/>
                </a:rPr>
                <a:t>গবেষণা গ্রন্থ</a:t>
              </a:r>
            </a:p>
          </p:txBody>
        </p:sp>
      </p:grpSp>
      <p:sp>
        <p:nvSpPr>
          <p:cNvPr id="10" name="Rectangle 9"/>
          <p:cNvSpPr/>
          <p:nvPr/>
        </p:nvSpPr>
        <p:spPr>
          <a:xfrm>
            <a:off x="-83127" y="1129963"/>
            <a:ext cx="2057400" cy="3200400"/>
          </a:xfrm>
          <a:prstGeom prst="rect">
            <a:avLst/>
          </a:prstGeom>
          <a:solidFill>
            <a:schemeClr val="accent3"/>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s-IN" sz="2400" dirty="0" smtClean="0">
                <a:solidFill>
                  <a:prstClr val="black"/>
                </a:solidFill>
                <a:latin typeface="NikoshBAN" pitchFamily="2" charset="0"/>
                <a:cs typeface="NikoshBAN" pitchFamily="2" charset="0"/>
              </a:rPr>
              <a:t>মুসলিম মানস ও বাংলা সাহিত্য (১৯৬৪)</a:t>
            </a:r>
            <a:endParaRPr lang="en-US" sz="2400" dirty="0" smtClean="0"/>
          </a:p>
          <a:p>
            <a:pPr algn="ctr"/>
            <a:endParaRPr lang="en-US" dirty="0"/>
          </a:p>
        </p:txBody>
      </p:sp>
      <p:sp>
        <p:nvSpPr>
          <p:cNvPr id="12" name="Rectangle 11"/>
          <p:cNvSpPr/>
          <p:nvPr/>
        </p:nvSpPr>
        <p:spPr>
          <a:xfrm>
            <a:off x="467591" y="1259532"/>
            <a:ext cx="2286000" cy="2971800"/>
          </a:xfrm>
          <a:prstGeom prst="rect">
            <a:avLst/>
          </a:prstGeom>
          <a:solidFill>
            <a:schemeClr val="accent2">
              <a:lumMod val="40000"/>
              <a:lumOff val="6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s-IN" dirty="0" smtClean="0">
                <a:latin typeface="NikoshBAN" pitchFamily="2" charset="0"/>
                <a:cs typeface="NikoshBAN" pitchFamily="2" charset="0"/>
              </a:rPr>
              <a:t> </a:t>
            </a:r>
            <a:r>
              <a:rPr lang="as-IN" sz="2400" dirty="0" smtClean="0">
                <a:solidFill>
                  <a:schemeClr val="tx1"/>
                </a:solidFill>
                <a:latin typeface="NikoshBAN" pitchFamily="2" charset="0"/>
                <a:cs typeface="NikoshBAN" pitchFamily="2" charset="0"/>
              </a:rPr>
              <a:t>মুসলিম বাংলার সাময়িকপত্র (১৯৬৯)</a:t>
            </a:r>
            <a:endParaRPr lang="en-US" sz="2400" dirty="0">
              <a:solidFill>
                <a:schemeClr val="tx1"/>
              </a:solidFill>
            </a:endParaRPr>
          </a:p>
        </p:txBody>
      </p:sp>
      <p:sp>
        <p:nvSpPr>
          <p:cNvPr id="13" name="Rectangle 12"/>
          <p:cNvSpPr/>
          <p:nvPr/>
        </p:nvSpPr>
        <p:spPr>
          <a:xfrm>
            <a:off x="1112634" y="1259532"/>
            <a:ext cx="2286000" cy="3058391"/>
          </a:xfrm>
          <a:prstGeom prst="rect">
            <a:avLst/>
          </a:prstGeom>
          <a:solidFill>
            <a:schemeClr val="bg2"/>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s-IN" sz="2400" dirty="0" smtClean="0">
                <a:solidFill>
                  <a:schemeClr val="tx1"/>
                </a:solidFill>
                <a:latin typeface="NikoshBAN" pitchFamily="2" charset="0"/>
                <a:cs typeface="NikoshBAN" pitchFamily="2" charset="0"/>
              </a:rPr>
              <a:t>আঠারো শতকের বাংলা চিঠি (১৯৮৩)</a:t>
            </a:r>
            <a:endParaRPr lang="en-US" sz="2400" dirty="0" smtClean="0">
              <a:solidFill>
                <a:schemeClr val="tx1"/>
              </a:solidFill>
              <a:latin typeface="NikoshBAN" pitchFamily="2" charset="0"/>
              <a:cs typeface="NikoshBAN" pitchFamily="2" charset="0"/>
            </a:endParaRPr>
          </a:p>
          <a:p>
            <a:pPr algn="ctr"/>
            <a:endParaRPr lang="en-US" sz="2400" dirty="0"/>
          </a:p>
        </p:txBody>
      </p:sp>
      <p:sp>
        <p:nvSpPr>
          <p:cNvPr id="14" name="Rectangle 13"/>
          <p:cNvSpPr/>
          <p:nvPr/>
        </p:nvSpPr>
        <p:spPr>
          <a:xfrm>
            <a:off x="1995055" y="1377198"/>
            <a:ext cx="2286000" cy="2971800"/>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s-IN" sz="2400" dirty="0" smtClean="0">
                <a:solidFill>
                  <a:schemeClr val="tx1"/>
                </a:solidFill>
                <a:latin typeface="NikoshBAN" pitchFamily="2" charset="0"/>
                <a:cs typeface="NikoshBAN" pitchFamily="2" charset="0"/>
              </a:rPr>
              <a:t>পুরোনো বাংলা গদ্য (১৯৮৪)</a:t>
            </a:r>
            <a:endParaRPr lang="en-US" sz="2400" dirty="0" smtClean="0">
              <a:solidFill>
                <a:schemeClr val="tx1"/>
              </a:solidFill>
              <a:latin typeface="NikoshBAN" pitchFamily="2" charset="0"/>
              <a:cs typeface="NikoshBAN" pitchFamily="2" charset="0"/>
            </a:endParaRPr>
          </a:p>
          <a:p>
            <a:pPr algn="ctr"/>
            <a:endParaRPr lang="en-US" sz="2400" dirty="0"/>
          </a:p>
        </p:txBody>
      </p:sp>
      <p:sp>
        <p:nvSpPr>
          <p:cNvPr id="15" name="Rectangle 14"/>
          <p:cNvSpPr/>
          <p:nvPr/>
        </p:nvSpPr>
        <p:spPr>
          <a:xfrm>
            <a:off x="2753591" y="1373235"/>
            <a:ext cx="2286000" cy="2971800"/>
          </a:xfrm>
          <a:prstGeom prst="rect">
            <a:avLst/>
          </a:prstGeom>
          <a:solidFill>
            <a:schemeClr val="accent3">
              <a:lumMod val="60000"/>
              <a:lumOff val="4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s-IN" sz="2400" dirty="0" smtClean="0">
                <a:solidFill>
                  <a:schemeClr val="tx1"/>
                </a:solidFill>
                <a:latin typeface="NikoshBAN" pitchFamily="2" charset="0"/>
                <a:cs typeface="NikoshBAN" pitchFamily="2" charset="0"/>
              </a:rPr>
              <a:t>স্বরূপের সন্ধানে (১৯৭৬</a:t>
            </a:r>
            <a:endParaRPr lang="en-US" sz="2400" dirty="0">
              <a:solidFill>
                <a:schemeClr val="tx1"/>
              </a:solidFill>
            </a:endParaRPr>
          </a:p>
        </p:txBody>
      </p:sp>
      <p:sp>
        <p:nvSpPr>
          <p:cNvPr id="16" name="Rectangle 15"/>
          <p:cNvSpPr/>
          <p:nvPr/>
        </p:nvSpPr>
        <p:spPr>
          <a:xfrm>
            <a:off x="3467100" y="1600200"/>
            <a:ext cx="2286000" cy="2971800"/>
          </a:xfrm>
          <a:prstGeom prst="rect">
            <a:avLst/>
          </a:prstGeom>
          <a:solidFill>
            <a:schemeClr val="accent4">
              <a:lumMod val="20000"/>
              <a:lumOff val="8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dirty="0" smtClean="0">
                <a:solidFill>
                  <a:schemeClr val="tx1"/>
                </a:solidFill>
                <a:latin typeface="NikoshBAN" pitchFamily="2" charset="0"/>
                <a:cs typeface="NikoshBAN" pitchFamily="2" charset="0"/>
              </a:rPr>
              <a:t>সাহিত্য ও সমাজে</a:t>
            </a:r>
          </a:p>
          <a:p>
            <a:pPr algn="ctr"/>
            <a:r>
              <a:rPr lang="bn-IN" sz="2400" dirty="0" smtClean="0">
                <a:solidFill>
                  <a:schemeClr val="tx1"/>
                </a:solidFill>
                <a:latin typeface="NikoshBAN" pitchFamily="2" charset="0"/>
                <a:cs typeface="NikoshBAN" pitchFamily="2" charset="0"/>
              </a:rPr>
              <a:t>বাঙালি নারী</a:t>
            </a:r>
          </a:p>
          <a:p>
            <a:pPr algn="ctr"/>
            <a:r>
              <a:rPr lang="bn-IN" sz="2400" dirty="0" smtClean="0">
                <a:solidFill>
                  <a:schemeClr val="tx1"/>
                </a:solidFill>
                <a:latin typeface="NikoshBAN" pitchFamily="2" charset="0"/>
                <a:cs typeface="NikoshBAN" pitchFamily="2" charset="0"/>
              </a:rPr>
              <a:t> </a:t>
            </a:r>
            <a:endParaRPr lang="en-US" sz="2400" dirty="0" smtClean="0">
              <a:solidFill>
                <a:schemeClr val="tx1"/>
              </a:solidFill>
              <a:latin typeface="NikoshBAN" pitchFamily="2" charset="0"/>
              <a:cs typeface="NikoshBAN" pitchFamily="2" charset="0"/>
            </a:endParaRPr>
          </a:p>
          <a:p>
            <a:pPr algn="ctr"/>
            <a:endParaRPr lang="en-US" sz="2400" dirty="0"/>
          </a:p>
        </p:txBody>
      </p:sp>
      <p:sp>
        <p:nvSpPr>
          <p:cNvPr id="18" name="Rectangle 17"/>
          <p:cNvSpPr/>
          <p:nvPr/>
        </p:nvSpPr>
        <p:spPr>
          <a:xfrm>
            <a:off x="4267200" y="1600200"/>
            <a:ext cx="2286000" cy="2971800"/>
          </a:xfrm>
          <a:prstGeom prst="rect">
            <a:avLst/>
          </a:prstGeom>
          <a:solidFill>
            <a:schemeClr val="accent4">
              <a:lumMod val="20000"/>
              <a:lumOff val="8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s-IN" sz="2400" dirty="0" smtClean="0">
                <a:solidFill>
                  <a:schemeClr val="tx1"/>
                </a:solidFill>
                <a:latin typeface="NikoshBAN" pitchFamily="2" charset="0"/>
                <a:cs typeface="NikoshBAN" pitchFamily="2" charset="0"/>
              </a:rPr>
              <a:t>বাঙালি </a:t>
            </a:r>
            <a:r>
              <a:rPr lang="bn-IN" sz="2400" dirty="0" smtClean="0">
                <a:solidFill>
                  <a:schemeClr val="tx1"/>
                </a:solidFill>
                <a:latin typeface="NikoshBAN" pitchFamily="2" charset="0"/>
                <a:cs typeface="NikoshBAN" pitchFamily="2" charset="0"/>
              </a:rPr>
              <a:t>সংস্কৃতি ও অন্যান্য </a:t>
            </a:r>
            <a:endParaRPr lang="en-US" sz="2400" dirty="0" smtClean="0">
              <a:solidFill>
                <a:schemeClr val="tx1"/>
              </a:solidFill>
              <a:latin typeface="NikoshBAN" pitchFamily="2" charset="0"/>
              <a:cs typeface="NikoshBAN" pitchFamily="2" charset="0"/>
            </a:endParaRPr>
          </a:p>
          <a:p>
            <a:pPr algn="ctr"/>
            <a:endParaRPr lang="en-US" sz="2400" dirty="0"/>
          </a:p>
        </p:txBody>
      </p:sp>
      <p:sp>
        <p:nvSpPr>
          <p:cNvPr id="19" name="Rectangle 18"/>
          <p:cNvSpPr/>
          <p:nvPr/>
        </p:nvSpPr>
        <p:spPr>
          <a:xfrm>
            <a:off x="5257800" y="1541318"/>
            <a:ext cx="2286000" cy="2971800"/>
          </a:xfrm>
          <a:prstGeom prst="rect">
            <a:avLst/>
          </a:prstGeom>
          <a:solidFill>
            <a:schemeClr val="accent4">
              <a:lumMod val="20000"/>
              <a:lumOff val="8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NikoshBAN" pitchFamily="2" charset="0"/>
                <a:cs typeface="NikoshBAN" pitchFamily="2" charset="0"/>
              </a:rPr>
              <a:t> </a:t>
            </a:r>
            <a:r>
              <a:rPr lang="bn-IN" sz="2400" dirty="0" smtClean="0">
                <a:solidFill>
                  <a:schemeClr val="tx1"/>
                </a:solidFill>
                <a:latin typeface="NikoshBAN" pitchFamily="2" charset="0"/>
                <a:cs typeface="NikoshBAN" pitchFamily="2" charset="0"/>
              </a:rPr>
              <a:t>ইহজাগতিকতা ও অন্যান্য</a:t>
            </a:r>
            <a:r>
              <a:rPr lang="as-IN" sz="2400" dirty="0" smtClean="0">
                <a:solidFill>
                  <a:schemeClr val="tx1"/>
                </a:solidFill>
                <a:latin typeface="NikoshBAN" pitchFamily="2" charset="0"/>
                <a:cs typeface="NikoshBAN" pitchFamily="2" charset="0"/>
              </a:rPr>
              <a:t> </a:t>
            </a:r>
            <a:endParaRPr lang="en-US" sz="2400" dirty="0" smtClean="0">
              <a:solidFill>
                <a:schemeClr val="tx1"/>
              </a:solidFill>
              <a:latin typeface="NikoshBAN" pitchFamily="2" charset="0"/>
              <a:cs typeface="NikoshBAN" pitchFamily="2" charset="0"/>
            </a:endParaRPr>
          </a:p>
          <a:p>
            <a:pPr algn="ctr"/>
            <a:endParaRPr lang="en-US" sz="2400" dirty="0"/>
          </a:p>
        </p:txBody>
      </p:sp>
      <p:sp>
        <p:nvSpPr>
          <p:cNvPr id="21" name="Rectangle 20"/>
          <p:cNvSpPr/>
          <p:nvPr/>
        </p:nvSpPr>
        <p:spPr>
          <a:xfrm>
            <a:off x="6248400" y="1600200"/>
            <a:ext cx="2286000" cy="2971800"/>
          </a:xfrm>
          <a:prstGeom prst="rect">
            <a:avLst/>
          </a:prstGeom>
          <a:solidFill>
            <a:schemeClr val="accent4">
              <a:lumMod val="20000"/>
              <a:lumOff val="8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dirty="0" smtClean="0">
                <a:solidFill>
                  <a:schemeClr val="tx1"/>
                </a:solidFill>
                <a:latin typeface="NikoshBAN" pitchFamily="2" charset="0"/>
                <a:cs typeface="NikoshBAN" pitchFamily="2" charset="0"/>
              </a:rPr>
              <a:t>সংস্কৃতি ও সংস্কৃতি সাধক</a:t>
            </a:r>
            <a:endParaRPr lang="en-US" sz="2400" dirty="0" smtClean="0">
              <a:solidFill>
                <a:schemeClr val="tx1"/>
              </a:solidFill>
              <a:latin typeface="NikoshBAN" pitchFamily="2" charset="0"/>
              <a:cs typeface="NikoshBAN" pitchFamily="2" charset="0"/>
            </a:endParaRPr>
          </a:p>
          <a:p>
            <a:pPr algn="ctr"/>
            <a:endParaRPr lang="en-US" sz="2400" dirty="0"/>
          </a:p>
        </p:txBody>
      </p:sp>
      <p:sp>
        <p:nvSpPr>
          <p:cNvPr id="22" name="Rectangle 21"/>
          <p:cNvSpPr/>
          <p:nvPr/>
        </p:nvSpPr>
        <p:spPr>
          <a:xfrm>
            <a:off x="7017846" y="1600200"/>
            <a:ext cx="2286000" cy="2971800"/>
          </a:xfrm>
          <a:prstGeom prst="rect">
            <a:avLst/>
          </a:prstGeom>
          <a:solidFill>
            <a:schemeClr val="accent4">
              <a:lumMod val="20000"/>
              <a:lumOff val="8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smtClean="0">
              <a:solidFill>
                <a:schemeClr val="tx1"/>
              </a:solidFill>
              <a:latin typeface="NikoshBAN" pitchFamily="2" charset="0"/>
              <a:cs typeface="NikoshBAN" pitchFamily="2" charset="0"/>
            </a:endParaRPr>
          </a:p>
          <a:p>
            <a:pPr algn="ctr"/>
            <a:r>
              <a:rPr lang="bn-IN" sz="2400" dirty="0" smtClean="0">
                <a:solidFill>
                  <a:schemeClr val="tx1"/>
                </a:solidFill>
                <a:latin typeface="NikoshBAN" pitchFamily="2" charset="0"/>
                <a:cs typeface="NikoshBAN" pitchFamily="2" charset="0"/>
              </a:rPr>
              <a:t>চেনা মানুষের  মুক </a:t>
            </a:r>
            <a:endParaRPr lang="en-US" sz="2400" dirty="0">
              <a:solidFill>
                <a:schemeClr val="tx1"/>
              </a:solidFill>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0.70"/>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strVal val="#ppt_w*0.70"/>
                                          </p:val>
                                        </p:tav>
                                        <p:tav tm="100000">
                                          <p:val>
                                            <p:strVal val="#ppt_w"/>
                                          </p:val>
                                        </p:tav>
                                      </p:tavLst>
                                    </p:anim>
                                    <p:anim calcmode="lin" valueType="num">
                                      <p:cBhvr>
                                        <p:cTn id="22" dur="1000" fill="hold"/>
                                        <p:tgtEl>
                                          <p:spTgt spid="12"/>
                                        </p:tgtEl>
                                        <p:attrNameLst>
                                          <p:attrName>ppt_h</p:attrName>
                                        </p:attrNameLst>
                                      </p:cBhvr>
                                      <p:tavLst>
                                        <p:tav tm="0">
                                          <p:val>
                                            <p:strVal val="#ppt_h"/>
                                          </p:val>
                                        </p:tav>
                                        <p:tav tm="100000">
                                          <p:val>
                                            <p:strVal val="#ppt_h"/>
                                          </p:val>
                                        </p:tav>
                                      </p:tavLst>
                                    </p:anim>
                                    <p:animEffect transition="in" filter="fade">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strVal val="#ppt_w*0.70"/>
                                          </p:val>
                                        </p:tav>
                                        <p:tav tm="100000">
                                          <p:val>
                                            <p:strVal val="#ppt_w"/>
                                          </p:val>
                                        </p:tav>
                                      </p:tavLst>
                                    </p:anim>
                                    <p:anim calcmode="lin" valueType="num">
                                      <p:cBhvr>
                                        <p:cTn id="29" dur="1000" fill="hold"/>
                                        <p:tgtEl>
                                          <p:spTgt spid="13"/>
                                        </p:tgtEl>
                                        <p:attrNameLst>
                                          <p:attrName>ppt_h</p:attrName>
                                        </p:attrNameLst>
                                      </p:cBhvr>
                                      <p:tavLst>
                                        <p:tav tm="0">
                                          <p:val>
                                            <p:strVal val="#ppt_h"/>
                                          </p:val>
                                        </p:tav>
                                        <p:tav tm="100000">
                                          <p:val>
                                            <p:strVal val="#ppt_h"/>
                                          </p:val>
                                        </p:tav>
                                      </p:tavLst>
                                    </p:anim>
                                    <p:animEffect transition="in" filter="fade">
                                      <p:cBhvr>
                                        <p:cTn id="30" dur="1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strVal val="#ppt_w*0.70"/>
                                          </p:val>
                                        </p:tav>
                                        <p:tav tm="100000">
                                          <p:val>
                                            <p:strVal val="#ppt_w"/>
                                          </p:val>
                                        </p:tav>
                                      </p:tavLst>
                                    </p:anim>
                                    <p:anim calcmode="lin" valueType="num">
                                      <p:cBhvr>
                                        <p:cTn id="36" dur="1000" fill="hold"/>
                                        <p:tgtEl>
                                          <p:spTgt spid="14"/>
                                        </p:tgtEl>
                                        <p:attrNameLst>
                                          <p:attrName>ppt_h</p:attrName>
                                        </p:attrNameLst>
                                      </p:cBhvr>
                                      <p:tavLst>
                                        <p:tav tm="0">
                                          <p:val>
                                            <p:strVal val="#ppt_h"/>
                                          </p:val>
                                        </p:tav>
                                        <p:tav tm="100000">
                                          <p:val>
                                            <p:strVal val="#ppt_h"/>
                                          </p:val>
                                        </p:tav>
                                      </p:tavLst>
                                    </p:anim>
                                    <p:animEffect transition="in" filter="fade">
                                      <p:cBhvr>
                                        <p:cTn id="37" dur="1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000" fill="hold"/>
                                        <p:tgtEl>
                                          <p:spTgt spid="15"/>
                                        </p:tgtEl>
                                        <p:attrNameLst>
                                          <p:attrName>ppt_w</p:attrName>
                                        </p:attrNameLst>
                                      </p:cBhvr>
                                      <p:tavLst>
                                        <p:tav tm="0">
                                          <p:val>
                                            <p:strVal val="#ppt_w*0.70"/>
                                          </p:val>
                                        </p:tav>
                                        <p:tav tm="100000">
                                          <p:val>
                                            <p:strVal val="#ppt_w"/>
                                          </p:val>
                                        </p:tav>
                                      </p:tavLst>
                                    </p:anim>
                                    <p:anim calcmode="lin" valueType="num">
                                      <p:cBhvr>
                                        <p:cTn id="43" dur="1000" fill="hold"/>
                                        <p:tgtEl>
                                          <p:spTgt spid="15"/>
                                        </p:tgtEl>
                                        <p:attrNameLst>
                                          <p:attrName>ppt_h</p:attrName>
                                        </p:attrNameLst>
                                      </p:cBhvr>
                                      <p:tavLst>
                                        <p:tav tm="0">
                                          <p:val>
                                            <p:strVal val="#ppt_h"/>
                                          </p:val>
                                        </p:tav>
                                        <p:tav tm="100000">
                                          <p:val>
                                            <p:strVal val="#ppt_h"/>
                                          </p:val>
                                        </p:tav>
                                      </p:tavLst>
                                    </p:anim>
                                    <p:animEffect transition="in" filter="fade">
                                      <p:cBhvr>
                                        <p:cTn id="44" dur="10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1000" fill="hold"/>
                                        <p:tgtEl>
                                          <p:spTgt spid="16"/>
                                        </p:tgtEl>
                                        <p:attrNameLst>
                                          <p:attrName>ppt_w</p:attrName>
                                        </p:attrNameLst>
                                      </p:cBhvr>
                                      <p:tavLst>
                                        <p:tav tm="0">
                                          <p:val>
                                            <p:strVal val="#ppt_w*0.70"/>
                                          </p:val>
                                        </p:tav>
                                        <p:tav tm="100000">
                                          <p:val>
                                            <p:strVal val="#ppt_w"/>
                                          </p:val>
                                        </p:tav>
                                      </p:tavLst>
                                    </p:anim>
                                    <p:anim calcmode="lin" valueType="num">
                                      <p:cBhvr>
                                        <p:cTn id="50" dur="1000" fill="hold"/>
                                        <p:tgtEl>
                                          <p:spTgt spid="16"/>
                                        </p:tgtEl>
                                        <p:attrNameLst>
                                          <p:attrName>ppt_h</p:attrName>
                                        </p:attrNameLst>
                                      </p:cBhvr>
                                      <p:tavLst>
                                        <p:tav tm="0">
                                          <p:val>
                                            <p:strVal val="#ppt_h"/>
                                          </p:val>
                                        </p:tav>
                                        <p:tav tm="100000">
                                          <p:val>
                                            <p:strVal val="#ppt_h"/>
                                          </p:val>
                                        </p:tav>
                                      </p:tavLst>
                                    </p:anim>
                                    <p:animEffect transition="in" filter="fade">
                                      <p:cBhvr>
                                        <p:cTn id="51" dur="10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1000" fill="hold"/>
                                        <p:tgtEl>
                                          <p:spTgt spid="18"/>
                                        </p:tgtEl>
                                        <p:attrNameLst>
                                          <p:attrName>ppt_w</p:attrName>
                                        </p:attrNameLst>
                                      </p:cBhvr>
                                      <p:tavLst>
                                        <p:tav tm="0">
                                          <p:val>
                                            <p:strVal val="#ppt_w*0.70"/>
                                          </p:val>
                                        </p:tav>
                                        <p:tav tm="100000">
                                          <p:val>
                                            <p:strVal val="#ppt_w"/>
                                          </p:val>
                                        </p:tav>
                                      </p:tavLst>
                                    </p:anim>
                                    <p:anim calcmode="lin" valueType="num">
                                      <p:cBhvr>
                                        <p:cTn id="57" dur="1000" fill="hold"/>
                                        <p:tgtEl>
                                          <p:spTgt spid="18"/>
                                        </p:tgtEl>
                                        <p:attrNameLst>
                                          <p:attrName>ppt_h</p:attrName>
                                        </p:attrNameLst>
                                      </p:cBhvr>
                                      <p:tavLst>
                                        <p:tav tm="0">
                                          <p:val>
                                            <p:strVal val="#ppt_h"/>
                                          </p:val>
                                        </p:tav>
                                        <p:tav tm="100000">
                                          <p:val>
                                            <p:strVal val="#ppt_h"/>
                                          </p:val>
                                        </p:tav>
                                      </p:tavLst>
                                    </p:anim>
                                    <p:animEffect transition="in" filter="fade">
                                      <p:cBhvr>
                                        <p:cTn id="58" dur="10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1000" fill="hold"/>
                                        <p:tgtEl>
                                          <p:spTgt spid="19"/>
                                        </p:tgtEl>
                                        <p:attrNameLst>
                                          <p:attrName>ppt_w</p:attrName>
                                        </p:attrNameLst>
                                      </p:cBhvr>
                                      <p:tavLst>
                                        <p:tav tm="0">
                                          <p:val>
                                            <p:strVal val="#ppt_w*0.70"/>
                                          </p:val>
                                        </p:tav>
                                        <p:tav tm="100000">
                                          <p:val>
                                            <p:strVal val="#ppt_w"/>
                                          </p:val>
                                        </p:tav>
                                      </p:tavLst>
                                    </p:anim>
                                    <p:anim calcmode="lin" valueType="num">
                                      <p:cBhvr>
                                        <p:cTn id="64" dur="1000" fill="hold"/>
                                        <p:tgtEl>
                                          <p:spTgt spid="19"/>
                                        </p:tgtEl>
                                        <p:attrNameLst>
                                          <p:attrName>ppt_h</p:attrName>
                                        </p:attrNameLst>
                                      </p:cBhvr>
                                      <p:tavLst>
                                        <p:tav tm="0">
                                          <p:val>
                                            <p:strVal val="#ppt_h"/>
                                          </p:val>
                                        </p:tav>
                                        <p:tav tm="100000">
                                          <p:val>
                                            <p:strVal val="#ppt_h"/>
                                          </p:val>
                                        </p:tav>
                                      </p:tavLst>
                                    </p:anim>
                                    <p:animEffect transition="in" filter="fade">
                                      <p:cBhvr>
                                        <p:cTn id="65" dur="1000"/>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p:cTn id="70" dur="1000" fill="hold"/>
                                        <p:tgtEl>
                                          <p:spTgt spid="21"/>
                                        </p:tgtEl>
                                        <p:attrNameLst>
                                          <p:attrName>ppt_w</p:attrName>
                                        </p:attrNameLst>
                                      </p:cBhvr>
                                      <p:tavLst>
                                        <p:tav tm="0">
                                          <p:val>
                                            <p:strVal val="#ppt_w*0.70"/>
                                          </p:val>
                                        </p:tav>
                                        <p:tav tm="100000">
                                          <p:val>
                                            <p:strVal val="#ppt_w"/>
                                          </p:val>
                                        </p:tav>
                                      </p:tavLst>
                                    </p:anim>
                                    <p:anim calcmode="lin" valueType="num">
                                      <p:cBhvr>
                                        <p:cTn id="71" dur="1000" fill="hold"/>
                                        <p:tgtEl>
                                          <p:spTgt spid="21"/>
                                        </p:tgtEl>
                                        <p:attrNameLst>
                                          <p:attrName>ppt_h</p:attrName>
                                        </p:attrNameLst>
                                      </p:cBhvr>
                                      <p:tavLst>
                                        <p:tav tm="0">
                                          <p:val>
                                            <p:strVal val="#ppt_h"/>
                                          </p:val>
                                        </p:tav>
                                        <p:tav tm="100000">
                                          <p:val>
                                            <p:strVal val="#ppt_h"/>
                                          </p:val>
                                        </p:tav>
                                      </p:tavLst>
                                    </p:anim>
                                    <p:animEffect transition="in" filter="fade">
                                      <p:cBhvr>
                                        <p:cTn id="72" dur="10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p:cTn id="77" dur="1000" fill="hold"/>
                                        <p:tgtEl>
                                          <p:spTgt spid="22"/>
                                        </p:tgtEl>
                                        <p:attrNameLst>
                                          <p:attrName>ppt_w</p:attrName>
                                        </p:attrNameLst>
                                      </p:cBhvr>
                                      <p:tavLst>
                                        <p:tav tm="0">
                                          <p:val>
                                            <p:strVal val="#ppt_w*0.70"/>
                                          </p:val>
                                        </p:tav>
                                        <p:tav tm="100000">
                                          <p:val>
                                            <p:strVal val="#ppt_w"/>
                                          </p:val>
                                        </p:tav>
                                      </p:tavLst>
                                    </p:anim>
                                    <p:anim calcmode="lin" valueType="num">
                                      <p:cBhvr>
                                        <p:cTn id="78" dur="1000" fill="hold"/>
                                        <p:tgtEl>
                                          <p:spTgt spid="22"/>
                                        </p:tgtEl>
                                        <p:attrNameLst>
                                          <p:attrName>ppt_h</p:attrName>
                                        </p:attrNameLst>
                                      </p:cBhvr>
                                      <p:tavLst>
                                        <p:tav tm="0">
                                          <p:val>
                                            <p:strVal val="#ppt_h"/>
                                          </p:val>
                                        </p:tav>
                                        <p:tav tm="100000">
                                          <p:val>
                                            <p:strVal val="#ppt_h"/>
                                          </p:val>
                                        </p:tav>
                                      </p:tavLst>
                                    </p:anim>
                                    <p:animEffect transition="in" filter="fade">
                                      <p:cBhvr>
                                        <p:cTn id="7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P spid="16" grpId="0" animBg="1"/>
      <p:bldP spid="18" grpId="0" animBg="1"/>
      <p:bldP spid="19"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JADUGHORE KENO ZABO\45_13067_62367.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36751" y="2324340"/>
            <a:ext cx="3835490" cy="226293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336578" y="562308"/>
            <a:ext cx="4990454" cy="707886"/>
          </a:xfrm>
          <a:prstGeom prst="rect">
            <a:avLst/>
          </a:prstGeom>
          <a:noFill/>
        </p:spPr>
        <p:txBody>
          <a:bodyPr wrap="square" rtlCol="0">
            <a:spAutoFit/>
          </a:bodyPr>
          <a:lstStyle/>
          <a:p>
            <a:r>
              <a:rPr lang="bn-IN" sz="4000" dirty="0" smtClean="0">
                <a:latin typeface="NikoshBAN" pitchFamily="2" charset="0"/>
                <a:cs typeface="NikoshBAN" pitchFamily="2" charset="0"/>
              </a:rPr>
              <a:t>          </a:t>
            </a:r>
            <a:r>
              <a:rPr lang="bn-IN" sz="4000" b="1" dirty="0" smtClean="0">
                <a:latin typeface="NikoshBAN" pitchFamily="2" charset="0"/>
                <a:cs typeface="NikoshBAN" pitchFamily="2" charset="0"/>
              </a:rPr>
              <a:t>পুরস্কারসমূহ </a:t>
            </a:r>
            <a:endParaRPr lang="en-US" sz="4000" b="1" dirty="0">
              <a:latin typeface="NikoshBAN" pitchFamily="2" charset="0"/>
              <a:cs typeface="NikoshBAN" pitchFamily="2" charset="0"/>
            </a:endParaRPr>
          </a:p>
        </p:txBody>
      </p:sp>
      <p:sp>
        <p:nvSpPr>
          <p:cNvPr id="3" name="TextBox 2"/>
          <p:cNvSpPr txBox="1"/>
          <p:nvPr/>
        </p:nvSpPr>
        <p:spPr>
          <a:xfrm>
            <a:off x="2357279" y="4800600"/>
            <a:ext cx="4194435" cy="1631216"/>
          </a:xfrm>
          <a:prstGeom prst="rect">
            <a:avLst/>
          </a:prstGeom>
          <a:noFill/>
        </p:spPr>
        <p:txBody>
          <a:bodyPr wrap="square" rtlCol="0">
            <a:spAutoFit/>
          </a:bodyPr>
          <a:lstStyle/>
          <a:p>
            <a:r>
              <a:rPr lang="bn-IN" sz="2400" dirty="0" smtClean="0">
                <a:latin typeface="NikoshBAN" pitchFamily="2" charset="0"/>
                <a:cs typeface="NikoshBAN" pitchFamily="2" charset="0"/>
              </a:rPr>
              <a:t>                    </a:t>
            </a:r>
            <a:r>
              <a:rPr lang="bn-IN" sz="2800" b="1" dirty="0" smtClean="0">
                <a:latin typeface="NikoshBAN" pitchFamily="2" charset="0"/>
                <a:cs typeface="NikoshBAN" pitchFamily="2" charset="0"/>
              </a:rPr>
              <a:t>এবং</a:t>
            </a:r>
          </a:p>
          <a:p>
            <a:r>
              <a:rPr lang="bn-IN" sz="2400" dirty="0" smtClean="0">
                <a:latin typeface="NikoshBAN" pitchFamily="2" charset="0"/>
                <a:cs typeface="NikoshBAN" pitchFamily="2" charset="0"/>
              </a:rPr>
              <a:t> </a:t>
            </a:r>
            <a:r>
              <a:rPr lang="bn-IN" sz="2400" b="1" dirty="0" smtClean="0">
                <a:latin typeface="NikoshBAN" pitchFamily="2" charset="0"/>
                <a:cs typeface="NikoshBAN" pitchFamily="2" charset="0"/>
              </a:rPr>
              <a:t>ভারত সরকারের পদ্মভূষণসহ বহু পুরস্কার  ও সম্মাননায় ভূষিত হয়েছেন তিনি ।</a:t>
            </a:r>
            <a:r>
              <a:rPr lang="en-US" sz="2400" b="1" dirty="0" smtClean="0">
                <a:latin typeface="NikoshBAN" pitchFamily="2" charset="0"/>
                <a:cs typeface="NikoshBAN" pitchFamily="2" charset="0"/>
              </a:rPr>
              <a:t> </a:t>
            </a:r>
            <a:endParaRPr lang="en-US" sz="2400" b="1" dirty="0">
              <a:latin typeface="NikoshBAN" pitchFamily="2" charset="0"/>
              <a:cs typeface="NikoshBAN" pitchFamily="2" charset="0"/>
            </a:endParaRPr>
          </a:p>
        </p:txBody>
      </p:sp>
      <p:sp>
        <p:nvSpPr>
          <p:cNvPr id="4" name="Rectangle 3"/>
          <p:cNvSpPr/>
          <p:nvPr/>
        </p:nvSpPr>
        <p:spPr>
          <a:xfrm>
            <a:off x="2408079" y="1478572"/>
            <a:ext cx="4763146" cy="830997"/>
          </a:xfrm>
          <a:prstGeom prst="rect">
            <a:avLst/>
          </a:prstGeom>
        </p:spPr>
        <p:txBody>
          <a:bodyPr wrap="square">
            <a:spAutoFit/>
          </a:bodyPr>
          <a:lstStyle/>
          <a:p>
            <a:r>
              <a:rPr lang="bn-IN" sz="2400" b="1" dirty="0">
                <a:solidFill>
                  <a:prstClr val="black"/>
                </a:solidFill>
                <a:latin typeface="NikoshBAN" pitchFamily="2" charset="0"/>
                <a:cs typeface="NikoshBAN" pitchFamily="2" charset="0"/>
              </a:rPr>
              <a:t>সাহিত্য ও </a:t>
            </a:r>
            <a:r>
              <a:rPr lang="bn-IN" sz="2400" b="1" dirty="0" smtClean="0">
                <a:solidFill>
                  <a:prstClr val="black"/>
                </a:solidFill>
                <a:latin typeface="NikoshBAN" pitchFamily="2" charset="0"/>
                <a:cs typeface="NikoshBAN" pitchFamily="2" charset="0"/>
              </a:rPr>
              <a:t>গবেষণায় </a:t>
            </a:r>
            <a:r>
              <a:rPr lang="bn-IN" sz="2400" b="1" dirty="0">
                <a:solidFill>
                  <a:prstClr val="black"/>
                </a:solidFill>
                <a:latin typeface="NikoshBAN" pitchFamily="2" charset="0"/>
                <a:cs typeface="NikoshBAN" pitchFamily="2" charset="0"/>
              </a:rPr>
              <a:t>কৃতিত্বের জন্যে </a:t>
            </a:r>
            <a:r>
              <a:rPr lang="bn-IN" sz="2400" b="1" dirty="0" smtClean="0">
                <a:solidFill>
                  <a:prstClr val="black"/>
                </a:solidFill>
                <a:latin typeface="NikoshBAN" pitchFamily="2" charset="0"/>
                <a:cs typeface="NikoshBAN" pitchFamily="2" charset="0"/>
              </a:rPr>
              <a:t>তিনি  </a:t>
            </a:r>
            <a:endParaRPr lang="en-US" b="1" dirty="0"/>
          </a:p>
        </p:txBody>
      </p:sp>
      <p:sp>
        <p:nvSpPr>
          <p:cNvPr id="5" name="Rectangle 4"/>
          <p:cNvSpPr/>
          <p:nvPr/>
        </p:nvSpPr>
        <p:spPr>
          <a:xfrm rot="21160552">
            <a:off x="573513" y="1765422"/>
            <a:ext cx="1334020" cy="461665"/>
          </a:xfrm>
          <a:prstGeom prst="rect">
            <a:avLst/>
          </a:prstGeom>
        </p:spPr>
        <p:txBody>
          <a:bodyPr wrap="none">
            <a:spAutoFit/>
          </a:bodyPr>
          <a:lstStyle/>
          <a:p>
            <a:r>
              <a:rPr lang="bn-IN" sz="2400" dirty="0">
                <a:solidFill>
                  <a:prstClr val="black"/>
                </a:solidFill>
                <a:latin typeface="NikoshBAN" pitchFamily="2" charset="0"/>
                <a:cs typeface="NikoshBAN" pitchFamily="2" charset="0"/>
              </a:rPr>
              <a:t>একুশে পদক</a:t>
            </a:r>
            <a:endParaRPr lang="en-US" dirty="0"/>
          </a:p>
        </p:txBody>
      </p:sp>
      <p:sp>
        <p:nvSpPr>
          <p:cNvPr id="6" name="Rectangle 5"/>
          <p:cNvSpPr/>
          <p:nvPr/>
        </p:nvSpPr>
        <p:spPr>
          <a:xfrm rot="21144107">
            <a:off x="6489460" y="1810712"/>
            <a:ext cx="2742877" cy="830997"/>
          </a:xfrm>
          <a:prstGeom prst="rect">
            <a:avLst/>
          </a:prstGeom>
        </p:spPr>
        <p:txBody>
          <a:bodyPr wrap="square">
            <a:spAutoFit/>
          </a:bodyPr>
          <a:lstStyle/>
          <a:p>
            <a:r>
              <a:rPr lang="bn-IN" sz="2400" dirty="0" smtClean="0">
                <a:solidFill>
                  <a:prstClr val="black"/>
                </a:solidFill>
                <a:latin typeface="NikoshBAN" pitchFamily="2" charset="0"/>
                <a:cs typeface="NikoshBAN" pitchFamily="2" charset="0"/>
              </a:rPr>
              <a:t>   বাংলা </a:t>
            </a:r>
            <a:r>
              <a:rPr lang="bn-IN" sz="2400" dirty="0" smtClean="0">
                <a:solidFill>
                  <a:prstClr val="black"/>
                </a:solidFill>
                <a:latin typeface="NikoshBAN" pitchFamily="2" charset="0"/>
                <a:cs typeface="NikoshBAN" pitchFamily="2" charset="0"/>
              </a:rPr>
              <a:t>একাডে</a:t>
            </a:r>
            <a:r>
              <a:rPr lang="en-US" sz="2400" dirty="0" err="1" smtClean="0">
                <a:solidFill>
                  <a:prstClr val="black"/>
                </a:solidFill>
                <a:latin typeface="NikoshBAN" pitchFamily="2" charset="0"/>
                <a:cs typeface="NikoshBAN" pitchFamily="2" charset="0"/>
              </a:rPr>
              <a:t>মি</a:t>
            </a:r>
            <a:r>
              <a:rPr lang="bn-IN" sz="2400" dirty="0" smtClean="0">
                <a:solidFill>
                  <a:prstClr val="black"/>
                </a:solidFill>
                <a:latin typeface="NikoshBAN" pitchFamily="2" charset="0"/>
                <a:cs typeface="NikoshBAN" pitchFamily="2" charset="0"/>
              </a:rPr>
              <a:t> </a:t>
            </a:r>
            <a:endParaRPr lang="bn-IN" sz="2400" dirty="0" smtClean="0">
              <a:solidFill>
                <a:prstClr val="black"/>
              </a:solidFill>
              <a:latin typeface="NikoshBAN" pitchFamily="2" charset="0"/>
              <a:cs typeface="NikoshBAN" pitchFamily="2" charset="0"/>
            </a:endParaRPr>
          </a:p>
          <a:p>
            <a:r>
              <a:rPr lang="bn-IN" sz="2400" dirty="0">
                <a:solidFill>
                  <a:prstClr val="black"/>
                </a:solidFill>
                <a:latin typeface="NikoshBAN" pitchFamily="2" charset="0"/>
                <a:cs typeface="NikoshBAN" pitchFamily="2" charset="0"/>
              </a:rPr>
              <a:t> </a:t>
            </a:r>
            <a:r>
              <a:rPr lang="bn-IN" sz="2400" dirty="0" smtClean="0">
                <a:solidFill>
                  <a:prstClr val="black"/>
                </a:solidFill>
                <a:latin typeface="NikoshBAN" pitchFamily="2" charset="0"/>
                <a:cs typeface="NikoshBAN" pitchFamily="2" charset="0"/>
              </a:rPr>
              <a:t>         পুরস্কার</a:t>
            </a:r>
            <a:endParaRPr lang="en-US" dirty="0"/>
          </a:p>
        </p:txBody>
      </p:sp>
      <p:sp>
        <p:nvSpPr>
          <p:cNvPr id="7" name="Rectangle 6"/>
          <p:cNvSpPr/>
          <p:nvPr/>
        </p:nvSpPr>
        <p:spPr>
          <a:xfrm rot="19483319">
            <a:off x="574454" y="4164524"/>
            <a:ext cx="1745820" cy="830997"/>
          </a:xfrm>
          <a:prstGeom prst="rect">
            <a:avLst/>
          </a:prstGeom>
        </p:spPr>
        <p:txBody>
          <a:bodyPr wrap="square">
            <a:spAutoFit/>
          </a:bodyPr>
          <a:lstStyle/>
          <a:p>
            <a:r>
              <a:rPr lang="bn-IN" sz="2400" dirty="0" smtClean="0">
                <a:solidFill>
                  <a:prstClr val="black"/>
                </a:solidFill>
                <a:latin typeface="NikoshBAN" pitchFamily="2" charset="0"/>
                <a:cs typeface="NikoshBAN" pitchFamily="2" charset="0"/>
              </a:rPr>
              <a:t>    আলাওল সাহিত্য পুরস্কার</a:t>
            </a:r>
            <a:endParaRPr lang="en-US" dirty="0"/>
          </a:p>
        </p:txBody>
      </p:sp>
      <p:sp>
        <p:nvSpPr>
          <p:cNvPr id="8" name="Rectangle 7"/>
          <p:cNvSpPr/>
          <p:nvPr/>
        </p:nvSpPr>
        <p:spPr>
          <a:xfrm rot="949815">
            <a:off x="6544027" y="4255548"/>
            <a:ext cx="2751137" cy="1621625"/>
          </a:xfrm>
          <a:prstGeom prst="rect">
            <a:avLst/>
          </a:prstGeom>
        </p:spPr>
        <p:txBody>
          <a:bodyPr wrap="square">
            <a:spAutoFit/>
          </a:bodyPr>
          <a:lstStyle/>
          <a:p>
            <a:r>
              <a:rPr lang="bn-IN" sz="2400" dirty="0">
                <a:solidFill>
                  <a:prstClr val="black"/>
                </a:solidFill>
                <a:latin typeface="NikoshBAN" pitchFamily="2" charset="0"/>
                <a:cs typeface="NikoshBAN" pitchFamily="2" charset="0"/>
              </a:rPr>
              <a:t>কলকাতার </a:t>
            </a:r>
            <a:r>
              <a:rPr lang="bn-IN" sz="2400" dirty="0" smtClean="0">
                <a:solidFill>
                  <a:prstClr val="black"/>
                </a:solidFill>
                <a:latin typeface="NikoshBAN" pitchFamily="2" charset="0"/>
                <a:cs typeface="NikoshBAN" pitchFamily="2" charset="0"/>
              </a:rPr>
              <a:t>রবীন্দ্রভারতী   </a:t>
            </a:r>
          </a:p>
          <a:p>
            <a:r>
              <a:rPr lang="bn-IN" sz="2400" dirty="0">
                <a:solidFill>
                  <a:prstClr val="black"/>
                </a:solidFill>
                <a:latin typeface="NikoshBAN" pitchFamily="2" charset="0"/>
                <a:cs typeface="NikoshBAN" pitchFamily="2" charset="0"/>
              </a:rPr>
              <a:t> </a:t>
            </a:r>
            <a:r>
              <a:rPr lang="bn-IN" sz="2400" dirty="0" smtClean="0">
                <a:solidFill>
                  <a:prstClr val="black"/>
                </a:solidFill>
                <a:latin typeface="NikoshBAN" pitchFamily="2" charset="0"/>
                <a:cs typeface="NikoshBAN" pitchFamily="2" charset="0"/>
              </a:rPr>
              <a:t>    বিশ্ববিদ্যালয়</a:t>
            </a:r>
            <a:r>
              <a:rPr lang="bn-IN" sz="2400" dirty="0" smtClean="0">
                <a:latin typeface="NikoshBAN" pitchFamily="2" charset="0"/>
                <a:cs typeface="NikoshBAN" pitchFamily="2" charset="0"/>
              </a:rPr>
              <a:t> </a:t>
            </a:r>
          </a:p>
          <a:p>
            <a:r>
              <a:rPr lang="bn-IN" sz="2400" dirty="0" smtClean="0">
                <a:latin typeface="NikoshBAN" pitchFamily="2" charset="0"/>
                <a:cs typeface="NikoshBAN" pitchFamily="2" charset="0"/>
              </a:rPr>
              <a:t>   সম্মানিত </a:t>
            </a:r>
            <a:r>
              <a:rPr lang="bn-IN" sz="2400" dirty="0" smtClean="0">
                <a:latin typeface="NikoshBAN" pitchFamily="2" charset="0"/>
                <a:cs typeface="NikoshBAN" pitchFamily="2" charset="0"/>
              </a:rPr>
              <a:t>ডি</a:t>
            </a:r>
            <a:r>
              <a:rPr lang="en-US" sz="2400" dirty="0" smtClean="0">
                <a:latin typeface="NikoshBAN" pitchFamily="2" charset="0"/>
                <a:cs typeface="NikoshBAN" pitchFamily="2" charset="0"/>
              </a:rPr>
              <a:t>.</a:t>
            </a:r>
            <a:r>
              <a:rPr lang="bn-IN" sz="2400" dirty="0" smtClean="0">
                <a:latin typeface="NikoshBAN" pitchFamily="2" charset="0"/>
                <a:cs typeface="NikoshBAN" pitchFamily="2" charset="0"/>
              </a:rPr>
              <a:t>লিট</a:t>
            </a:r>
            <a:r>
              <a:rPr lang="en-US" sz="2400" dirty="0" smtClean="0">
                <a:latin typeface="NikoshBAN" pitchFamily="2" charset="0"/>
                <a:cs typeface="NikoshBAN" pitchFamily="2" charset="0"/>
              </a:rPr>
              <a:t>.</a:t>
            </a:r>
            <a:r>
              <a:rPr lang="bn-IN" sz="2400" dirty="0" smtClean="0">
                <a:solidFill>
                  <a:prstClr val="black"/>
                </a:solidFill>
                <a:latin typeface="NikoshBAN" pitchFamily="2" charset="0"/>
                <a:cs typeface="NikoshBAN" pitchFamily="2" charset="0"/>
              </a:rPr>
              <a:t> </a:t>
            </a:r>
            <a:endParaRPr lang="en-US" dirty="0"/>
          </a:p>
        </p:txBody>
      </p:sp>
    </p:spTree>
    <p:extLst>
      <p:ext uri="{BB962C8B-B14F-4D97-AF65-F5344CB8AC3E}">
        <p14:creationId xmlns:p14="http://schemas.microsoft.com/office/powerpoint/2010/main" xmlns="" val="16093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fltVal val="0"/>
                                          </p:val>
                                        </p:tav>
                                        <p:tav tm="100000">
                                          <p:val>
                                            <p:strVal val="#ppt_w"/>
                                          </p:val>
                                        </p:tav>
                                      </p:tavLst>
                                    </p:anim>
                                    <p:anim calcmode="lin" valueType="num">
                                      <p:cBhvr>
                                        <p:cTn id="27" dur="1000" fill="hold"/>
                                        <p:tgtEl>
                                          <p:spTgt spid="5"/>
                                        </p:tgtEl>
                                        <p:attrNameLst>
                                          <p:attrName>ppt_h</p:attrName>
                                        </p:attrNameLst>
                                      </p:cBhvr>
                                      <p:tavLst>
                                        <p:tav tm="0">
                                          <p:val>
                                            <p:fltVal val="0"/>
                                          </p:val>
                                        </p:tav>
                                        <p:tav tm="100000">
                                          <p:val>
                                            <p:strVal val="#ppt_h"/>
                                          </p:val>
                                        </p:tav>
                                      </p:tavLst>
                                    </p:anim>
                                    <p:anim calcmode="lin" valueType="num">
                                      <p:cBhvr>
                                        <p:cTn id="28" dur="1000" fill="hold"/>
                                        <p:tgtEl>
                                          <p:spTgt spid="5"/>
                                        </p:tgtEl>
                                        <p:attrNameLst>
                                          <p:attrName>style.rotation</p:attrName>
                                        </p:attrNameLst>
                                      </p:cBhvr>
                                      <p:tavLst>
                                        <p:tav tm="0">
                                          <p:val>
                                            <p:fltVal val="90"/>
                                          </p:val>
                                        </p:tav>
                                        <p:tav tm="100000">
                                          <p:val>
                                            <p:fltVal val="0"/>
                                          </p:val>
                                        </p:tav>
                                      </p:tavLst>
                                    </p:anim>
                                    <p:animEffect transition="in" filter="fade">
                                      <p:cBhvr>
                                        <p:cTn id="29" dur="1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1000" fill="hold"/>
                                        <p:tgtEl>
                                          <p:spTgt spid="6"/>
                                        </p:tgtEl>
                                        <p:attrNameLst>
                                          <p:attrName>ppt_w</p:attrName>
                                        </p:attrNameLst>
                                      </p:cBhvr>
                                      <p:tavLst>
                                        <p:tav tm="0">
                                          <p:val>
                                            <p:fltVal val="0"/>
                                          </p:val>
                                        </p:tav>
                                        <p:tav tm="100000">
                                          <p:val>
                                            <p:strVal val="#ppt_w"/>
                                          </p:val>
                                        </p:tav>
                                      </p:tavLst>
                                    </p:anim>
                                    <p:anim calcmode="lin" valueType="num">
                                      <p:cBhvr>
                                        <p:cTn id="35" dur="1000" fill="hold"/>
                                        <p:tgtEl>
                                          <p:spTgt spid="6"/>
                                        </p:tgtEl>
                                        <p:attrNameLst>
                                          <p:attrName>ppt_h</p:attrName>
                                        </p:attrNameLst>
                                      </p:cBhvr>
                                      <p:tavLst>
                                        <p:tav tm="0">
                                          <p:val>
                                            <p:fltVal val="0"/>
                                          </p:val>
                                        </p:tav>
                                        <p:tav tm="100000">
                                          <p:val>
                                            <p:strVal val="#ppt_h"/>
                                          </p:val>
                                        </p:tav>
                                      </p:tavLst>
                                    </p:anim>
                                    <p:anim calcmode="lin" valueType="num">
                                      <p:cBhvr>
                                        <p:cTn id="36" dur="1000" fill="hold"/>
                                        <p:tgtEl>
                                          <p:spTgt spid="6"/>
                                        </p:tgtEl>
                                        <p:attrNameLst>
                                          <p:attrName>style.rotation</p:attrName>
                                        </p:attrNameLst>
                                      </p:cBhvr>
                                      <p:tavLst>
                                        <p:tav tm="0">
                                          <p:val>
                                            <p:fltVal val="90"/>
                                          </p:val>
                                        </p:tav>
                                        <p:tav tm="100000">
                                          <p:val>
                                            <p:fltVal val="0"/>
                                          </p:val>
                                        </p:tav>
                                      </p:tavLst>
                                    </p:anim>
                                    <p:animEffect transition="in" filter="fade">
                                      <p:cBhvr>
                                        <p:cTn id="37" dur="1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1000" fill="hold"/>
                                        <p:tgtEl>
                                          <p:spTgt spid="7"/>
                                        </p:tgtEl>
                                        <p:attrNameLst>
                                          <p:attrName>ppt_w</p:attrName>
                                        </p:attrNameLst>
                                      </p:cBhvr>
                                      <p:tavLst>
                                        <p:tav tm="0">
                                          <p:val>
                                            <p:fltVal val="0"/>
                                          </p:val>
                                        </p:tav>
                                        <p:tav tm="100000">
                                          <p:val>
                                            <p:strVal val="#ppt_w"/>
                                          </p:val>
                                        </p:tav>
                                      </p:tavLst>
                                    </p:anim>
                                    <p:anim calcmode="lin" valueType="num">
                                      <p:cBhvr>
                                        <p:cTn id="43" dur="1000" fill="hold"/>
                                        <p:tgtEl>
                                          <p:spTgt spid="7"/>
                                        </p:tgtEl>
                                        <p:attrNameLst>
                                          <p:attrName>ppt_h</p:attrName>
                                        </p:attrNameLst>
                                      </p:cBhvr>
                                      <p:tavLst>
                                        <p:tav tm="0">
                                          <p:val>
                                            <p:fltVal val="0"/>
                                          </p:val>
                                        </p:tav>
                                        <p:tav tm="100000">
                                          <p:val>
                                            <p:strVal val="#ppt_h"/>
                                          </p:val>
                                        </p:tav>
                                      </p:tavLst>
                                    </p:anim>
                                    <p:anim calcmode="lin" valueType="num">
                                      <p:cBhvr>
                                        <p:cTn id="44" dur="1000" fill="hold"/>
                                        <p:tgtEl>
                                          <p:spTgt spid="7"/>
                                        </p:tgtEl>
                                        <p:attrNameLst>
                                          <p:attrName>style.rotation</p:attrName>
                                        </p:attrNameLst>
                                      </p:cBhvr>
                                      <p:tavLst>
                                        <p:tav tm="0">
                                          <p:val>
                                            <p:fltVal val="90"/>
                                          </p:val>
                                        </p:tav>
                                        <p:tav tm="100000">
                                          <p:val>
                                            <p:fltVal val="0"/>
                                          </p:val>
                                        </p:tav>
                                      </p:tavLst>
                                    </p:anim>
                                    <p:animEffect transition="in" filter="fade">
                                      <p:cBhvr>
                                        <p:cTn id="45" dur="10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1000" fill="hold"/>
                                        <p:tgtEl>
                                          <p:spTgt spid="8"/>
                                        </p:tgtEl>
                                        <p:attrNameLst>
                                          <p:attrName>ppt_w</p:attrName>
                                        </p:attrNameLst>
                                      </p:cBhvr>
                                      <p:tavLst>
                                        <p:tav tm="0">
                                          <p:val>
                                            <p:fltVal val="0"/>
                                          </p:val>
                                        </p:tav>
                                        <p:tav tm="100000">
                                          <p:val>
                                            <p:strVal val="#ppt_w"/>
                                          </p:val>
                                        </p:tav>
                                      </p:tavLst>
                                    </p:anim>
                                    <p:anim calcmode="lin" valueType="num">
                                      <p:cBhvr>
                                        <p:cTn id="51" dur="1000" fill="hold"/>
                                        <p:tgtEl>
                                          <p:spTgt spid="8"/>
                                        </p:tgtEl>
                                        <p:attrNameLst>
                                          <p:attrName>ppt_h</p:attrName>
                                        </p:attrNameLst>
                                      </p:cBhvr>
                                      <p:tavLst>
                                        <p:tav tm="0">
                                          <p:val>
                                            <p:fltVal val="0"/>
                                          </p:val>
                                        </p:tav>
                                        <p:tav tm="100000">
                                          <p:val>
                                            <p:strVal val="#ppt_h"/>
                                          </p:val>
                                        </p:tav>
                                      </p:tavLst>
                                    </p:anim>
                                    <p:anim calcmode="lin" valueType="num">
                                      <p:cBhvr>
                                        <p:cTn id="52" dur="1000" fill="hold"/>
                                        <p:tgtEl>
                                          <p:spTgt spid="8"/>
                                        </p:tgtEl>
                                        <p:attrNameLst>
                                          <p:attrName>style.rotation</p:attrName>
                                        </p:attrNameLst>
                                      </p:cBhvr>
                                      <p:tavLst>
                                        <p:tav tm="0">
                                          <p:val>
                                            <p:fltVal val="90"/>
                                          </p:val>
                                        </p:tav>
                                        <p:tav tm="100000">
                                          <p:val>
                                            <p:fltVal val="0"/>
                                          </p:val>
                                        </p:tav>
                                      </p:tavLst>
                                    </p:anim>
                                    <p:animEffect transition="in" filter="fade">
                                      <p:cBhvr>
                                        <p:cTn id="53" dur="10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9859" y="3308569"/>
            <a:ext cx="1447800" cy="461665"/>
          </a:xfrm>
          <a:prstGeom prst="rect">
            <a:avLst/>
          </a:prstGeom>
          <a:noFill/>
        </p:spPr>
        <p:txBody>
          <a:bodyPr wrap="square" rtlCol="0">
            <a:spAutoFit/>
          </a:bodyPr>
          <a:lstStyle/>
          <a:p>
            <a:r>
              <a:rPr lang="bn-IN" sz="2400" b="1" dirty="0" smtClean="0">
                <a:solidFill>
                  <a:srgbClr val="FF0000"/>
                </a:solidFill>
                <a:latin typeface="NikoshBAN" pitchFamily="2" charset="0"/>
                <a:cs typeface="NikoshBAN" pitchFamily="2" charset="0"/>
              </a:rPr>
              <a:t>ভাস্কর্য-</a:t>
            </a:r>
            <a:endParaRPr lang="en-US" sz="2400" b="1" dirty="0">
              <a:solidFill>
                <a:srgbClr val="FF0000"/>
              </a:solidFill>
              <a:latin typeface="NikoshBAN" pitchFamily="2" charset="0"/>
              <a:cs typeface="NikoshBAN" pitchFamily="2" charset="0"/>
            </a:endParaRPr>
          </a:p>
        </p:txBody>
      </p:sp>
      <p:sp>
        <p:nvSpPr>
          <p:cNvPr id="5" name="Rectangle 4"/>
          <p:cNvSpPr/>
          <p:nvPr/>
        </p:nvSpPr>
        <p:spPr>
          <a:xfrm>
            <a:off x="1143000" y="3308569"/>
            <a:ext cx="3657600" cy="830997"/>
          </a:xfrm>
          <a:prstGeom prst="rect">
            <a:avLst/>
          </a:prstGeom>
        </p:spPr>
        <p:txBody>
          <a:bodyPr wrap="square">
            <a:spAutoFit/>
          </a:bodyPr>
          <a:lstStyle/>
          <a:p>
            <a:r>
              <a:rPr lang="bn-IN" sz="2400" b="1" dirty="0">
                <a:latin typeface="NikoshBAN" pitchFamily="2" charset="0"/>
                <a:cs typeface="NikoshBAN" pitchFamily="2" charset="0"/>
              </a:rPr>
              <a:t>ধাতু বা পাথর ইত্যাদি খোদাইয়ের শিল্প </a:t>
            </a:r>
            <a:endParaRPr lang="en-US" sz="2400" b="1" dirty="0">
              <a:latin typeface="NikoshBAN" pitchFamily="2" charset="0"/>
              <a:cs typeface="NikoshBAN" pitchFamily="2" charset="0"/>
            </a:endParaRPr>
          </a:p>
        </p:txBody>
      </p:sp>
      <p:pic>
        <p:nvPicPr>
          <p:cNvPr id="6" name="Picture 2" descr="C:\Users\User-pc\Documents\JADUGHORE KENO ZABO\সন্ত্রাসবিরোধী-রাজু-ভাস্কর্য.jpg"/>
          <p:cNvPicPr>
            <a:picLocks noChangeAspect="1" noChangeArrowheads="1"/>
          </p:cNvPicPr>
          <p:nvPr/>
        </p:nvPicPr>
        <p:blipFill>
          <a:blip r:embed="rId2" cstate="print"/>
          <a:srcRect/>
          <a:stretch>
            <a:fillRect/>
          </a:stretch>
        </p:blipFill>
        <p:spPr bwMode="auto">
          <a:xfrm>
            <a:off x="556026" y="954081"/>
            <a:ext cx="3634974" cy="2246225"/>
          </a:xfrm>
          <a:prstGeom prst="rect">
            <a:avLst/>
          </a:prstGeom>
          <a:noFill/>
        </p:spPr>
      </p:pic>
      <p:pic>
        <p:nvPicPr>
          <p:cNvPr id="7" name="Picture 2" descr="C:\Users\User-pc\Documents\JADUGHORE KENO ZABO\_47183964_israeli-site.gif"/>
          <p:cNvPicPr>
            <a:picLocks noChangeAspect="1" noChangeArrowheads="1"/>
          </p:cNvPicPr>
          <p:nvPr/>
        </p:nvPicPr>
        <p:blipFill>
          <a:blip r:embed="rId3" cstate="print"/>
          <a:srcRect/>
          <a:stretch>
            <a:fillRect/>
          </a:stretch>
        </p:blipFill>
        <p:spPr bwMode="auto">
          <a:xfrm>
            <a:off x="4876800" y="961434"/>
            <a:ext cx="3804341" cy="2333374"/>
          </a:xfrm>
          <a:prstGeom prst="rect">
            <a:avLst/>
          </a:prstGeom>
          <a:noFill/>
        </p:spPr>
      </p:pic>
      <p:sp>
        <p:nvSpPr>
          <p:cNvPr id="3" name="Rectangle 2"/>
          <p:cNvSpPr/>
          <p:nvPr/>
        </p:nvSpPr>
        <p:spPr>
          <a:xfrm>
            <a:off x="5869068" y="3429473"/>
            <a:ext cx="1522332" cy="461665"/>
          </a:xfrm>
          <a:prstGeom prst="rect">
            <a:avLst/>
          </a:prstGeom>
        </p:spPr>
        <p:txBody>
          <a:bodyPr wrap="square">
            <a:spAutoFit/>
          </a:bodyPr>
          <a:lstStyle/>
          <a:p>
            <a:r>
              <a:rPr lang="bn-IN" sz="2400" b="1" dirty="0" smtClean="0">
                <a:solidFill>
                  <a:srgbClr val="FF0000"/>
                </a:solidFill>
                <a:latin typeface="NikoshBAN" pitchFamily="2" charset="0"/>
                <a:cs typeface="NikoshBAN" pitchFamily="2" charset="0"/>
              </a:rPr>
              <a:t>প্রত্নতত্ত্ব-</a:t>
            </a:r>
            <a:endParaRPr lang="en-US" sz="2400" b="1" dirty="0">
              <a:solidFill>
                <a:srgbClr val="FF0000"/>
              </a:solidFill>
              <a:latin typeface="NikoshBAN" pitchFamily="2" charset="0"/>
              <a:cs typeface="NikoshBAN" pitchFamily="2" charset="0"/>
            </a:endParaRPr>
          </a:p>
        </p:txBody>
      </p:sp>
      <p:sp>
        <p:nvSpPr>
          <p:cNvPr id="8" name="Rectangle 7"/>
          <p:cNvSpPr/>
          <p:nvPr/>
        </p:nvSpPr>
        <p:spPr>
          <a:xfrm>
            <a:off x="7010400" y="3445221"/>
            <a:ext cx="1523999" cy="461665"/>
          </a:xfrm>
          <a:prstGeom prst="rect">
            <a:avLst/>
          </a:prstGeom>
        </p:spPr>
        <p:txBody>
          <a:bodyPr wrap="square">
            <a:spAutoFit/>
          </a:bodyPr>
          <a:lstStyle/>
          <a:p>
            <a:r>
              <a:rPr lang="bn-IN" sz="2400" b="1" dirty="0">
                <a:latin typeface="NikoshBAN" pitchFamily="2" charset="0"/>
                <a:cs typeface="NikoshBAN" pitchFamily="2" charset="0"/>
              </a:rPr>
              <a:t>পুরাতত্ত্ব</a:t>
            </a:r>
            <a:r>
              <a:rPr lang="bn-IN" sz="2400" dirty="0">
                <a:latin typeface="NikoshBAN" pitchFamily="2" charset="0"/>
                <a:cs typeface="NikoshBAN" pitchFamily="2" charset="0"/>
              </a:rPr>
              <a:t> </a:t>
            </a:r>
            <a:endParaRPr lang="en-US" sz="2400" dirty="0">
              <a:latin typeface="NikoshBAN" pitchFamily="2" charset="0"/>
              <a:cs typeface="NikoshBAN" pitchFamily="2" charset="0"/>
            </a:endParaRPr>
          </a:p>
        </p:txBody>
      </p:sp>
      <p:pic>
        <p:nvPicPr>
          <p:cNvPr id="9" name="Picture 2" descr="C:\Users\User-pc\Documents\JADUGHORE KENO ZABO\asrom2.jpg"/>
          <p:cNvPicPr>
            <a:picLocks noChangeAspect="1" noChangeArrowheads="1"/>
          </p:cNvPicPr>
          <p:nvPr/>
        </p:nvPicPr>
        <p:blipFill>
          <a:blip r:embed="rId4" cstate="print"/>
          <a:srcRect/>
          <a:stretch>
            <a:fillRect/>
          </a:stretch>
        </p:blipFill>
        <p:spPr bwMode="auto">
          <a:xfrm>
            <a:off x="454659" y="4038600"/>
            <a:ext cx="3624484" cy="2112817"/>
          </a:xfrm>
          <a:prstGeom prst="rect">
            <a:avLst/>
          </a:prstGeom>
          <a:noFill/>
        </p:spPr>
      </p:pic>
      <p:pic>
        <p:nvPicPr>
          <p:cNvPr id="10" name="Picture 5" descr="C:\Users\User-pc\Documents\JADUGHORE KENO ZABO\aqurium.jpg"/>
          <p:cNvPicPr>
            <a:picLocks noChangeAspect="1" noChangeArrowheads="1"/>
          </p:cNvPicPr>
          <p:nvPr/>
        </p:nvPicPr>
        <p:blipFill>
          <a:blip r:embed="rId5" cstate="print"/>
          <a:srcRect/>
          <a:stretch>
            <a:fillRect/>
          </a:stretch>
        </p:blipFill>
        <p:spPr bwMode="auto">
          <a:xfrm>
            <a:off x="4941157" y="4038600"/>
            <a:ext cx="3668506" cy="2124192"/>
          </a:xfrm>
          <a:prstGeom prst="rect">
            <a:avLst/>
          </a:prstGeom>
          <a:noFill/>
        </p:spPr>
      </p:pic>
      <p:sp>
        <p:nvSpPr>
          <p:cNvPr id="11" name="Rectangle 10"/>
          <p:cNvSpPr/>
          <p:nvPr/>
        </p:nvSpPr>
        <p:spPr>
          <a:xfrm>
            <a:off x="381000" y="6172200"/>
            <a:ext cx="1366293" cy="1200329"/>
          </a:xfrm>
          <a:prstGeom prst="rect">
            <a:avLst/>
          </a:prstGeom>
        </p:spPr>
        <p:txBody>
          <a:bodyPr wrap="square">
            <a:spAutoFit/>
          </a:bodyPr>
          <a:lstStyle/>
          <a:p>
            <a:r>
              <a:rPr lang="bn-IN" sz="2400" b="1" dirty="0" smtClean="0">
                <a:solidFill>
                  <a:srgbClr val="FF0000"/>
                </a:solidFill>
                <a:latin typeface="NikoshBAN" pitchFamily="2" charset="0"/>
                <a:cs typeface="NikoshBAN" pitchFamily="2" charset="0"/>
              </a:rPr>
              <a:t>হার্মিটেজ</a:t>
            </a:r>
            <a:r>
              <a:rPr lang="bn-IN" sz="2400" dirty="0" smtClean="0">
                <a:latin typeface="NikoshBAN" pitchFamily="2" charset="0"/>
                <a:cs typeface="NikoshBAN" pitchFamily="2" charset="0"/>
              </a:rPr>
              <a:t>- </a:t>
            </a:r>
            <a:endParaRPr lang="en-US" sz="2400" dirty="0">
              <a:latin typeface="NikoshBAN" pitchFamily="2" charset="0"/>
              <a:cs typeface="NikoshBAN" pitchFamily="2" charset="0"/>
            </a:endParaRPr>
          </a:p>
          <a:p>
            <a:r>
              <a:rPr lang="bn-IN" sz="2400" dirty="0" smtClean="0">
                <a:latin typeface="NikoshBAN" pitchFamily="2" charset="0"/>
                <a:cs typeface="NikoshBAN" pitchFamily="2" charset="0"/>
              </a:rPr>
              <a:t> </a:t>
            </a:r>
            <a:endParaRPr lang="en-US" sz="2400" dirty="0">
              <a:latin typeface="NikoshBAN" pitchFamily="2" charset="0"/>
              <a:cs typeface="NikoshBAN" pitchFamily="2" charset="0"/>
            </a:endParaRPr>
          </a:p>
        </p:txBody>
      </p:sp>
      <p:sp>
        <p:nvSpPr>
          <p:cNvPr id="2" name="TextBox 1"/>
          <p:cNvSpPr txBox="1"/>
          <p:nvPr/>
        </p:nvSpPr>
        <p:spPr>
          <a:xfrm>
            <a:off x="4889332" y="6165267"/>
            <a:ext cx="1447800" cy="830997"/>
          </a:xfrm>
          <a:prstGeom prst="rect">
            <a:avLst/>
          </a:prstGeom>
          <a:noFill/>
        </p:spPr>
        <p:txBody>
          <a:bodyPr wrap="square" rtlCol="0">
            <a:spAutoFit/>
          </a:bodyPr>
          <a:lstStyle/>
          <a:p>
            <a:r>
              <a:rPr lang="bn-IN" sz="2400" b="1" dirty="0" smtClean="0">
                <a:solidFill>
                  <a:srgbClr val="FF0000"/>
                </a:solidFill>
                <a:latin typeface="NikoshBAN" pitchFamily="2" charset="0"/>
                <a:cs typeface="NikoshBAN" pitchFamily="2" charset="0"/>
              </a:rPr>
              <a:t>মৎসাধার</a:t>
            </a:r>
            <a:r>
              <a:rPr lang="bn-IN" sz="2400" dirty="0" smtClean="0">
                <a:latin typeface="NikoshBAN" pitchFamily="2" charset="0"/>
                <a:cs typeface="NikoshBAN" pitchFamily="2" charset="0"/>
              </a:rPr>
              <a:t>- </a:t>
            </a:r>
            <a:endParaRPr lang="en-US" sz="2400" dirty="0">
              <a:latin typeface="NikoshBAN" pitchFamily="2" charset="0"/>
              <a:cs typeface="NikoshBAN" pitchFamily="2" charset="0"/>
            </a:endParaRPr>
          </a:p>
        </p:txBody>
      </p:sp>
      <p:sp>
        <p:nvSpPr>
          <p:cNvPr id="12" name="Rectangle 11"/>
          <p:cNvSpPr/>
          <p:nvPr/>
        </p:nvSpPr>
        <p:spPr>
          <a:xfrm>
            <a:off x="1600200" y="6253000"/>
            <a:ext cx="3200400" cy="461665"/>
          </a:xfrm>
          <a:prstGeom prst="rect">
            <a:avLst/>
          </a:prstGeom>
        </p:spPr>
        <p:txBody>
          <a:bodyPr wrap="square">
            <a:spAutoFit/>
          </a:bodyPr>
          <a:lstStyle/>
          <a:p>
            <a:r>
              <a:rPr lang="bn-IN" sz="2400" b="1" dirty="0">
                <a:solidFill>
                  <a:prstClr val="black"/>
                </a:solidFill>
                <a:latin typeface="NikoshBAN" pitchFamily="2" charset="0"/>
                <a:cs typeface="NikoshBAN" pitchFamily="2" charset="0"/>
              </a:rPr>
              <a:t>সন্ন্যাসীর নির্জন আশ্রম</a:t>
            </a:r>
            <a:r>
              <a:rPr lang="bn-IN" sz="2400" dirty="0">
                <a:solidFill>
                  <a:prstClr val="black"/>
                </a:solidFill>
                <a:latin typeface="NikoshBAN" pitchFamily="2" charset="0"/>
                <a:cs typeface="NikoshBAN" pitchFamily="2" charset="0"/>
              </a:rPr>
              <a:t>। </a:t>
            </a:r>
            <a:endParaRPr lang="en-US" dirty="0"/>
          </a:p>
        </p:txBody>
      </p:sp>
      <p:sp>
        <p:nvSpPr>
          <p:cNvPr id="13" name="Rectangle 12"/>
          <p:cNvSpPr/>
          <p:nvPr/>
        </p:nvSpPr>
        <p:spPr>
          <a:xfrm>
            <a:off x="6248399" y="6172199"/>
            <a:ext cx="2895601" cy="830997"/>
          </a:xfrm>
          <a:prstGeom prst="rect">
            <a:avLst/>
          </a:prstGeom>
        </p:spPr>
        <p:txBody>
          <a:bodyPr wrap="square">
            <a:spAutoFit/>
          </a:bodyPr>
          <a:lstStyle/>
          <a:p>
            <a:pPr lvl="0"/>
            <a:r>
              <a:rPr lang="bn-IN" sz="2400" b="1" dirty="0">
                <a:solidFill>
                  <a:prstClr val="black"/>
                </a:solidFill>
                <a:latin typeface="NikoshBAN" pitchFamily="2" charset="0"/>
                <a:cs typeface="NikoshBAN" pitchFamily="2" charset="0"/>
              </a:rPr>
              <a:t>মাছ পালনের কাচের আধার। </a:t>
            </a:r>
            <a:r>
              <a:rPr lang="bn-IN" sz="2400" b="1" dirty="0" smtClean="0">
                <a:solidFill>
                  <a:prstClr val="black"/>
                </a:solidFill>
                <a:latin typeface="NikoshBAN" pitchFamily="2" charset="0"/>
                <a:cs typeface="NikoshBAN" pitchFamily="2" charset="0"/>
              </a:rPr>
              <a:t> </a:t>
            </a:r>
            <a:endParaRPr lang="en-US" sz="2400" b="1" dirty="0">
              <a:solidFill>
                <a:prstClr val="black"/>
              </a:solidFill>
              <a:latin typeface="NikoshBAN" pitchFamily="2" charset="0"/>
              <a:cs typeface="NikoshBAN" pitchFamily="2" charset="0"/>
            </a:endParaRPr>
          </a:p>
        </p:txBody>
      </p:sp>
      <p:sp>
        <p:nvSpPr>
          <p:cNvPr id="14" name="TextBox 13"/>
          <p:cNvSpPr txBox="1"/>
          <p:nvPr/>
        </p:nvSpPr>
        <p:spPr>
          <a:xfrm>
            <a:off x="2930646" y="246195"/>
            <a:ext cx="3434195" cy="707886"/>
          </a:xfrm>
          <a:prstGeom prst="rect">
            <a:avLst/>
          </a:prstGeom>
          <a:noFill/>
        </p:spPr>
        <p:txBody>
          <a:bodyPr wrap="square" rtlCol="0">
            <a:spAutoFit/>
          </a:bodyPr>
          <a:lstStyle/>
          <a:p>
            <a:pPr algn="ctr"/>
            <a:r>
              <a:rPr lang="bn-IN" sz="4000" dirty="0" smtClean="0">
                <a:latin typeface="NikoshBAN" pitchFamily="2" charset="0"/>
                <a:cs typeface="NikoshBAN" pitchFamily="2" charset="0"/>
              </a:rPr>
              <a:t>  </a:t>
            </a:r>
            <a:r>
              <a:rPr lang="bn-IN" sz="4000" b="1" dirty="0" smtClean="0">
                <a:latin typeface="NikoshBAN" pitchFamily="2" charset="0"/>
                <a:cs typeface="NikoshBAN" pitchFamily="2" charset="0"/>
              </a:rPr>
              <a:t>শব্দার্থ </a:t>
            </a:r>
            <a:endParaRPr lang="en-US" sz="4000" b="1" dirty="0">
              <a:latin typeface="NikoshBAN" pitchFamily="2" charset="0"/>
              <a:cs typeface="NikoshBAN" pitchFamily="2" charset="0"/>
            </a:endParaRPr>
          </a:p>
        </p:txBody>
      </p:sp>
    </p:spTree>
    <p:extLst>
      <p:ext uri="{BB962C8B-B14F-4D97-AF65-F5344CB8AC3E}">
        <p14:creationId xmlns:p14="http://schemas.microsoft.com/office/powerpoint/2010/main" xmlns="" val="330402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1000" fill="hold"/>
                                        <p:tgtEl>
                                          <p:spTgt spid="3"/>
                                        </p:tgtEl>
                                        <p:attrNameLst>
                                          <p:attrName>ppt_w</p:attrName>
                                        </p:attrNameLst>
                                      </p:cBhvr>
                                      <p:tavLst>
                                        <p:tav tm="0">
                                          <p:val>
                                            <p:fltVal val="0"/>
                                          </p:val>
                                        </p:tav>
                                        <p:tav tm="100000">
                                          <p:val>
                                            <p:strVal val="#ppt_w"/>
                                          </p:val>
                                        </p:tav>
                                      </p:tavLst>
                                    </p:anim>
                                    <p:anim calcmode="lin" valueType="num">
                                      <p:cBhvr>
                                        <p:cTn id="35" dur="1000" fill="hold"/>
                                        <p:tgtEl>
                                          <p:spTgt spid="3"/>
                                        </p:tgtEl>
                                        <p:attrNameLst>
                                          <p:attrName>ppt_h</p:attrName>
                                        </p:attrNameLst>
                                      </p:cBhvr>
                                      <p:tavLst>
                                        <p:tav tm="0">
                                          <p:val>
                                            <p:fltVal val="0"/>
                                          </p:val>
                                        </p:tav>
                                        <p:tav tm="100000">
                                          <p:val>
                                            <p:strVal val="#ppt_h"/>
                                          </p:val>
                                        </p:tav>
                                      </p:tavLst>
                                    </p:anim>
                                    <p:anim calcmode="lin" valueType="num">
                                      <p:cBhvr>
                                        <p:cTn id="36" dur="1000" fill="hold"/>
                                        <p:tgtEl>
                                          <p:spTgt spid="3"/>
                                        </p:tgtEl>
                                        <p:attrNameLst>
                                          <p:attrName>style.rotation</p:attrName>
                                        </p:attrNameLst>
                                      </p:cBhvr>
                                      <p:tavLst>
                                        <p:tav tm="0">
                                          <p:val>
                                            <p:fltVal val="90"/>
                                          </p:val>
                                        </p:tav>
                                        <p:tav tm="100000">
                                          <p:val>
                                            <p:fltVal val="0"/>
                                          </p:val>
                                        </p:tav>
                                      </p:tavLst>
                                    </p:anim>
                                    <p:animEffect transition="in" filter="fade">
                                      <p:cBhvr>
                                        <p:cTn id="37" dur="1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1">
                                            <p:txEl>
                                              <p:pRg st="0" end="0"/>
                                            </p:txEl>
                                          </p:spTgt>
                                        </p:tgtEl>
                                        <p:attrNameLst>
                                          <p:attrName>style.visibility</p:attrName>
                                        </p:attrNameLst>
                                      </p:cBhvr>
                                      <p:to>
                                        <p:strVal val="visible"/>
                                      </p:to>
                                    </p:set>
                                    <p:anim calcmode="lin" valueType="num">
                                      <p:cBhvr>
                                        <p:cTn id="54"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55"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56"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57" dur="1000"/>
                                        <p:tgtEl>
                                          <p:spTgt spid="11">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down)">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1000"/>
                                        <p:tgtEl>
                                          <p:spTgt spid="10"/>
                                        </p:tgtEl>
                                      </p:cBhvr>
                                    </p:animEffect>
                                    <p:anim calcmode="lin" valueType="num">
                                      <p:cBhvr>
                                        <p:cTn id="68" dur="1000" fill="hold"/>
                                        <p:tgtEl>
                                          <p:spTgt spid="10"/>
                                        </p:tgtEl>
                                        <p:attrNameLst>
                                          <p:attrName>ppt_x</p:attrName>
                                        </p:attrNameLst>
                                      </p:cBhvr>
                                      <p:tavLst>
                                        <p:tav tm="0">
                                          <p:val>
                                            <p:strVal val="#ppt_x"/>
                                          </p:val>
                                        </p:tav>
                                        <p:tav tm="100000">
                                          <p:val>
                                            <p:strVal val="#ppt_x"/>
                                          </p:val>
                                        </p:tav>
                                      </p:tavLst>
                                    </p:anim>
                                    <p:anim calcmode="lin" valueType="num">
                                      <p:cBhvr>
                                        <p:cTn id="6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grpId="0" nodeType="click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randombar(horizontal)">
                                      <p:cBhvr>
                                        <p:cTn id="74" dur="500"/>
                                        <p:tgtEl>
                                          <p:spTgt spid="2"/>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wipe(down)">
                                      <p:cBhvr>
                                        <p:cTn id="79" dur="500"/>
                                        <p:tgtEl>
                                          <p:spTgt spid="13"/>
                                        </p:tgtEl>
                                      </p:cBhvr>
                                    </p:animEffect>
                                  </p:childTnLst>
                                </p:cTn>
                              </p:par>
                            </p:childTnLst>
                          </p:cTn>
                        </p:par>
                      </p:childTnLst>
                    </p:cTn>
                  </p:par>
                  <p:par>
                    <p:cTn id="80" fill="hold">
                      <p:stCondLst>
                        <p:cond delay="indefinite"/>
                      </p:stCondLst>
                      <p:childTnLst>
                        <p:par>
                          <p:cTn id="81" fill="hold">
                            <p:stCondLst>
                              <p:cond delay="0"/>
                            </p:stCondLst>
                            <p:childTnLst>
                              <p:par>
                                <p:cTn id="82" presetID="31" presetClass="entr" presetSubtype="0" fill="hold" grpId="0" nodeType="clickEffect">
                                  <p:stCondLst>
                                    <p:cond delay="0"/>
                                  </p:stCondLst>
                                  <p:childTnLst>
                                    <p:set>
                                      <p:cBhvr>
                                        <p:cTn id="83" dur="1" fill="hold">
                                          <p:stCondLst>
                                            <p:cond delay="0"/>
                                          </p:stCondLst>
                                        </p:cTn>
                                        <p:tgtEl>
                                          <p:spTgt spid="14"/>
                                        </p:tgtEl>
                                        <p:attrNameLst>
                                          <p:attrName>style.visibility</p:attrName>
                                        </p:attrNameLst>
                                      </p:cBhvr>
                                      <p:to>
                                        <p:strVal val="visible"/>
                                      </p:to>
                                    </p:set>
                                    <p:anim calcmode="lin" valueType="num">
                                      <p:cBhvr>
                                        <p:cTn id="84" dur="1000" fill="hold"/>
                                        <p:tgtEl>
                                          <p:spTgt spid="14"/>
                                        </p:tgtEl>
                                        <p:attrNameLst>
                                          <p:attrName>ppt_w</p:attrName>
                                        </p:attrNameLst>
                                      </p:cBhvr>
                                      <p:tavLst>
                                        <p:tav tm="0">
                                          <p:val>
                                            <p:fltVal val="0"/>
                                          </p:val>
                                        </p:tav>
                                        <p:tav tm="100000">
                                          <p:val>
                                            <p:strVal val="#ppt_w"/>
                                          </p:val>
                                        </p:tav>
                                      </p:tavLst>
                                    </p:anim>
                                    <p:anim calcmode="lin" valueType="num">
                                      <p:cBhvr>
                                        <p:cTn id="85" dur="1000" fill="hold"/>
                                        <p:tgtEl>
                                          <p:spTgt spid="14"/>
                                        </p:tgtEl>
                                        <p:attrNameLst>
                                          <p:attrName>ppt_h</p:attrName>
                                        </p:attrNameLst>
                                      </p:cBhvr>
                                      <p:tavLst>
                                        <p:tav tm="0">
                                          <p:val>
                                            <p:fltVal val="0"/>
                                          </p:val>
                                        </p:tav>
                                        <p:tav tm="100000">
                                          <p:val>
                                            <p:strVal val="#ppt_h"/>
                                          </p:val>
                                        </p:tav>
                                      </p:tavLst>
                                    </p:anim>
                                    <p:anim calcmode="lin" valueType="num">
                                      <p:cBhvr>
                                        <p:cTn id="86" dur="1000" fill="hold"/>
                                        <p:tgtEl>
                                          <p:spTgt spid="14"/>
                                        </p:tgtEl>
                                        <p:attrNameLst>
                                          <p:attrName>style.rotation</p:attrName>
                                        </p:attrNameLst>
                                      </p:cBhvr>
                                      <p:tavLst>
                                        <p:tav tm="0">
                                          <p:val>
                                            <p:fltVal val="90"/>
                                          </p:val>
                                        </p:tav>
                                        <p:tav tm="100000">
                                          <p:val>
                                            <p:fltVal val="0"/>
                                          </p:val>
                                        </p:tav>
                                      </p:tavLst>
                                    </p:anim>
                                    <p:animEffect transition="in" filter="fade">
                                      <p:cBhvr>
                                        <p:cTn id="8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P spid="8" grpId="0"/>
      <p:bldP spid="2"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228600"/>
            <a:ext cx="4572000" cy="646331"/>
          </a:xfrm>
          <a:prstGeom prst="rect">
            <a:avLst/>
          </a:prstGeom>
          <a:noFill/>
          <a:ln>
            <a:solidFill>
              <a:schemeClr val="accent6">
                <a:lumMod val="75000"/>
              </a:schemeClr>
            </a:solidFill>
          </a:ln>
        </p:spPr>
        <p:txBody>
          <a:bodyPr wrap="square" rtlCol="0">
            <a:spAutoFit/>
          </a:bodyPr>
          <a:lstStyle/>
          <a:p>
            <a:pPr algn="ctr"/>
            <a:r>
              <a:rPr lang="bn-IN" sz="3600" dirty="0" smtClean="0">
                <a:latin typeface="NikoshBAN" pitchFamily="2" charset="0"/>
                <a:cs typeface="NikoshBAN" pitchFamily="2" charset="0"/>
              </a:rPr>
              <a:t>   </a:t>
            </a:r>
            <a:r>
              <a:rPr lang="bn-IN" sz="3600" b="1" dirty="0" smtClean="0">
                <a:latin typeface="NikoshBAN" pitchFamily="2" charset="0"/>
                <a:cs typeface="NikoshBAN" pitchFamily="2" charset="0"/>
              </a:rPr>
              <a:t>অন্যান্য  শব্দার্থ   </a:t>
            </a:r>
            <a:endParaRPr lang="en-US" sz="3600" b="1" dirty="0">
              <a:latin typeface="NikoshBAN" pitchFamily="2" charset="0"/>
              <a:cs typeface="NikoshBAN" pitchFamily="2" charset="0"/>
            </a:endParaRPr>
          </a:p>
        </p:txBody>
      </p:sp>
      <p:sp>
        <p:nvSpPr>
          <p:cNvPr id="3" name="Rectangle 2"/>
          <p:cNvSpPr/>
          <p:nvPr/>
        </p:nvSpPr>
        <p:spPr>
          <a:xfrm>
            <a:off x="4724400" y="1357699"/>
            <a:ext cx="4191000" cy="461665"/>
          </a:xfrm>
          <a:prstGeom prst="rect">
            <a:avLst/>
          </a:prstGeom>
          <a:ln>
            <a:solidFill>
              <a:schemeClr val="tx1"/>
            </a:solidFill>
          </a:ln>
        </p:spPr>
        <p:txBody>
          <a:bodyPr wrap="square">
            <a:spAutoFit/>
          </a:bodyPr>
          <a:lstStyle/>
          <a:p>
            <a:pPr lvl="0"/>
            <a:r>
              <a:rPr lang="bn-BD" sz="2400" dirty="0" smtClean="0">
                <a:latin typeface="NikoshBAN" pitchFamily="2" charset="0"/>
                <a:cs typeface="NikoshBAN" pitchFamily="2" charset="0"/>
              </a:rPr>
              <a:t>জাদুঘর </a:t>
            </a:r>
            <a:r>
              <a:rPr lang="bn-BD" sz="2400" dirty="0">
                <a:latin typeface="NikoshBAN" pitchFamily="2" charset="0"/>
                <a:cs typeface="NikoshBAN" pitchFamily="2" charset="0"/>
              </a:rPr>
              <a:t>বা </a:t>
            </a:r>
            <a:r>
              <a:rPr lang="bn-BD" sz="2400" dirty="0" smtClean="0">
                <a:latin typeface="NikoshBAN" pitchFamily="2" charset="0"/>
                <a:cs typeface="NikoshBAN" pitchFamily="2" charset="0"/>
              </a:rPr>
              <a:t>প্রদর্শনমালা </a:t>
            </a:r>
            <a:r>
              <a:rPr lang="bn-BD" sz="2400" dirty="0">
                <a:latin typeface="NikoshBAN" pitchFamily="2" charset="0"/>
                <a:cs typeface="NikoshBAN" pitchFamily="2" charset="0"/>
              </a:rPr>
              <a:t>সংক্রান্ত বিদ্যা।</a:t>
            </a:r>
            <a:r>
              <a:rPr lang="en-US" sz="2400" dirty="0">
                <a:latin typeface="NikoshBAN" pitchFamily="2" charset="0"/>
                <a:cs typeface="NikoshBAN" pitchFamily="2" charset="0"/>
              </a:rPr>
              <a:t> </a:t>
            </a:r>
            <a:endParaRPr lang="bn-BD" sz="2400" dirty="0">
              <a:latin typeface="NikoshBAN" pitchFamily="2" charset="0"/>
              <a:cs typeface="NikoshBAN" pitchFamily="2" charset="0"/>
            </a:endParaRPr>
          </a:p>
        </p:txBody>
      </p:sp>
      <p:sp>
        <p:nvSpPr>
          <p:cNvPr id="4" name="Rectangle 3"/>
          <p:cNvSpPr/>
          <p:nvPr/>
        </p:nvSpPr>
        <p:spPr>
          <a:xfrm>
            <a:off x="381000" y="1357699"/>
            <a:ext cx="2895600" cy="461665"/>
          </a:xfrm>
          <a:prstGeom prst="rect">
            <a:avLst/>
          </a:prstGeom>
          <a:ln>
            <a:solidFill>
              <a:schemeClr val="tx1"/>
            </a:solidFill>
          </a:ln>
        </p:spPr>
        <p:txBody>
          <a:bodyPr wrap="square">
            <a:spAutoFit/>
          </a:bodyPr>
          <a:lstStyle/>
          <a:p>
            <a:pPr lvl="0"/>
            <a:r>
              <a:rPr lang="en-US" sz="2400" b="1" dirty="0" err="1">
                <a:latin typeface="NikoshBAN" pitchFamily="2" charset="0"/>
                <a:cs typeface="NikoshBAN" pitchFamily="2" charset="0"/>
              </a:rPr>
              <a:t>মিউজিয়াম</a:t>
            </a:r>
            <a:r>
              <a:rPr lang="en-US" sz="2400" b="1" dirty="0">
                <a:latin typeface="NikoshBAN" pitchFamily="2" charset="0"/>
                <a:cs typeface="NikoshBAN" pitchFamily="2" charset="0"/>
              </a:rPr>
              <a:t> </a:t>
            </a:r>
            <a:r>
              <a:rPr lang="en-US" sz="2400" b="1" dirty="0" err="1">
                <a:latin typeface="NikoshBAN" pitchFamily="2" charset="0"/>
                <a:cs typeface="NikoshBAN" pitchFamily="2" charset="0"/>
              </a:rPr>
              <a:t>স্টাডিজ</a:t>
            </a:r>
            <a:r>
              <a:rPr lang="bn-BD" sz="2400" b="1" dirty="0">
                <a:latin typeface="NikoshBAN" pitchFamily="2" charset="0"/>
                <a:cs typeface="NikoshBAN" pitchFamily="2" charset="0"/>
              </a:rPr>
              <a:t>-</a:t>
            </a:r>
          </a:p>
        </p:txBody>
      </p:sp>
      <p:sp>
        <p:nvSpPr>
          <p:cNvPr id="5" name="TextBox 4"/>
          <p:cNvSpPr txBox="1"/>
          <p:nvPr/>
        </p:nvSpPr>
        <p:spPr>
          <a:xfrm>
            <a:off x="381000" y="4530227"/>
            <a:ext cx="2521527" cy="457246"/>
          </a:xfrm>
          <a:prstGeom prst="rect">
            <a:avLst/>
          </a:prstGeom>
          <a:noFill/>
          <a:ln>
            <a:solidFill>
              <a:schemeClr val="tx1"/>
            </a:solidFill>
          </a:ln>
        </p:spPr>
        <p:txBody>
          <a:bodyPr wrap="square" rtlCol="0">
            <a:spAutoFit/>
          </a:bodyPr>
          <a:lstStyle/>
          <a:p>
            <a:r>
              <a:rPr lang="en-US" sz="2400" dirty="0" smtClean="0">
                <a:latin typeface="NikoshBAN" pitchFamily="2" charset="0"/>
                <a:cs typeface="NikoshBAN" pitchFamily="2" charset="0"/>
              </a:rPr>
              <a:t>    </a:t>
            </a:r>
            <a:r>
              <a:rPr lang="bn-IN" sz="2400" b="1" dirty="0" smtClean="0">
                <a:latin typeface="NikoshBAN" pitchFamily="2" charset="0"/>
                <a:cs typeface="NikoshBAN" pitchFamily="2" charset="0"/>
              </a:rPr>
              <a:t>অবিদিত </a:t>
            </a:r>
            <a:endParaRPr lang="en-US" sz="2400" b="1" dirty="0">
              <a:latin typeface="NikoshBAN" pitchFamily="2" charset="0"/>
              <a:cs typeface="NikoshBAN" pitchFamily="2" charset="0"/>
            </a:endParaRPr>
          </a:p>
        </p:txBody>
      </p:sp>
      <p:sp>
        <p:nvSpPr>
          <p:cNvPr id="6" name="TextBox 5"/>
          <p:cNvSpPr txBox="1"/>
          <p:nvPr/>
        </p:nvSpPr>
        <p:spPr>
          <a:xfrm>
            <a:off x="4800600" y="4756641"/>
            <a:ext cx="4114800" cy="461665"/>
          </a:xfrm>
          <a:prstGeom prst="rect">
            <a:avLst/>
          </a:prstGeom>
          <a:noFill/>
          <a:ln>
            <a:solidFill>
              <a:schemeClr val="tx1"/>
            </a:solidFill>
          </a:ln>
        </p:spPr>
        <p:txBody>
          <a:bodyPr wrap="square" rtlCol="0">
            <a:spAutoFit/>
          </a:bodyPr>
          <a:lstStyle/>
          <a:p>
            <a:r>
              <a:rPr lang="bn-IN" sz="2400" dirty="0" smtClean="0">
                <a:latin typeface="NikoshBAN" pitchFamily="2" charset="0"/>
                <a:cs typeface="NikoshBAN" pitchFamily="2" charset="0"/>
              </a:rPr>
              <a:t>জানা নেই বা অজানা </a:t>
            </a:r>
            <a:endParaRPr lang="en-US" sz="2400" dirty="0">
              <a:latin typeface="NikoshBAN" pitchFamily="2" charset="0"/>
              <a:cs typeface="NikoshBAN" pitchFamily="2" charset="0"/>
            </a:endParaRPr>
          </a:p>
        </p:txBody>
      </p:sp>
      <p:sp>
        <p:nvSpPr>
          <p:cNvPr id="8" name="TextBox 7"/>
          <p:cNvSpPr txBox="1"/>
          <p:nvPr/>
        </p:nvSpPr>
        <p:spPr>
          <a:xfrm>
            <a:off x="429392" y="3774173"/>
            <a:ext cx="2542408" cy="461665"/>
          </a:xfrm>
          <a:prstGeom prst="rect">
            <a:avLst/>
          </a:prstGeom>
          <a:noFill/>
          <a:ln>
            <a:solidFill>
              <a:schemeClr val="tx1"/>
            </a:solidFill>
          </a:ln>
        </p:spPr>
        <p:txBody>
          <a:bodyPr wrap="square" rtlCol="0">
            <a:spAutoFit/>
          </a:bodyPr>
          <a:lstStyle/>
          <a:p>
            <a:r>
              <a:rPr lang="en-US" sz="2400" b="1" dirty="0" smtClean="0">
                <a:latin typeface="NikoshBAN" pitchFamily="2" charset="0"/>
                <a:cs typeface="NikoshBAN" pitchFamily="2" charset="0"/>
              </a:rPr>
              <a:t>     </a:t>
            </a:r>
            <a:r>
              <a:rPr lang="bn-IN" sz="2400" b="1" dirty="0" smtClean="0">
                <a:latin typeface="NikoshBAN" pitchFamily="2" charset="0"/>
                <a:cs typeface="NikoshBAN" pitchFamily="2" charset="0"/>
              </a:rPr>
              <a:t>গোচরীভূত</a:t>
            </a:r>
            <a:endParaRPr lang="en-US" sz="2400" b="1" dirty="0">
              <a:latin typeface="NikoshBAN" pitchFamily="2" charset="0"/>
              <a:cs typeface="NikoshBAN" pitchFamily="2" charset="0"/>
            </a:endParaRPr>
          </a:p>
        </p:txBody>
      </p:sp>
      <p:sp>
        <p:nvSpPr>
          <p:cNvPr id="11" name="Rectangle 10"/>
          <p:cNvSpPr/>
          <p:nvPr/>
        </p:nvSpPr>
        <p:spPr>
          <a:xfrm>
            <a:off x="381001" y="5296966"/>
            <a:ext cx="2590799" cy="461665"/>
          </a:xfrm>
          <a:prstGeom prst="rect">
            <a:avLst/>
          </a:prstGeom>
          <a:ln>
            <a:solidFill>
              <a:schemeClr val="tx1"/>
            </a:solidFill>
          </a:ln>
        </p:spPr>
        <p:txBody>
          <a:bodyPr wrap="square">
            <a:spAutoFit/>
          </a:bodyPr>
          <a:lstStyle/>
          <a:p>
            <a:pPr lvl="0"/>
            <a:r>
              <a:rPr lang="en-US" sz="2400" dirty="0" smtClean="0">
                <a:latin typeface="NikoshBAN" pitchFamily="2" charset="0"/>
                <a:cs typeface="NikoshBAN" pitchFamily="2" charset="0"/>
              </a:rPr>
              <a:t>     </a:t>
            </a:r>
            <a:r>
              <a:rPr lang="bn-BD" sz="2400" b="1" dirty="0" smtClean="0">
                <a:latin typeface="NikoshBAN" pitchFamily="2" charset="0"/>
                <a:cs typeface="NikoshBAN" pitchFamily="2" charset="0"/>
              </a:rPr>
              <a:t>আশমল</a:t>
            </a:r>
            <a:endParaRPr lang="bn-BD" sz="2400" b="1" dirty="0">
              <a:latin typeface="NikoshBAN" pitchFamily="2" charset="0"/>
              <a:cs typeface="NikoshBAN" pitchFamily="2" charset="0"/>
            </a:endParaRPr>
          </a:p>
        </p:txBody>
      </p:sp>
      <p:sp>
        <p:nvSpPr>
          <p:cNvPr id="12" name="Rectangle 11"/>
          <p:cNvSpPr/>
          <p:nvPr/>
        </p:nvSpPr>
        <p:spPr>
          <a:xfrm>
            <a:off x="4800600" y="5452107"/>
            <a:ext cx="4114800" cy="461665"/>
          </a:xfrm>
          <a:prstGeom prst="rect">
            <a:avLst/>
          </a:prstGeom>
          <a:ln>
            <a:solidFill>
              <a:schemeClr val="tx1"/>
            </a:solidFill>
          </a:ln>
        </p:spPr>
        <p:txBody>
          <a:bodyPr wrap="square">
            <a:spAutoFit/>
          </a:bodyPr>
          <a:lstStyle/>
          <a:p>
            <a:pPr lvl="0"/>
            <a:r>
              <a:rPr lang="bn-BD" sz="2400" dirty="0">
                <a:latin typeface="NikoshBAN" pitchFamily="2" charset="0"/>
                <a:cs typeface="NikoshBAN" pitchFamily="2" charset="0"/>
              </a:rPr>
              <a:t>ইংরেজ পুরাকীর্তি সংগ্রাহক।</a:t>
            </a:r>
            <a:endParaRPr lang="en-US" sz="2400" dirty="0">
              <a:latin typeface="NikoshBAN" pitchFamily="2" charset="0"/>
              <a:cs typeface="NikoshBAN" pitchFamily="2" charset="0"/>
            </a:endParaRPr>
          </a:p>
        </p:txBody>
      </p:sp>
      <p:sp>
        <p:nvSpPr>
          <p:cNvPr id="13" name="TextBox 12"/>
          <p:cNvSpPr txBox="1"/>
          <p:nvPr/>
        </p:nvSpPr>
        <p:spPr>
          <a:xfrm>
            <a:off x="4746046" y="3957935"/>
            <a:ext cx="4169354" cy="461665"/>
          </a:xfrm>
          <a:prstGeom prst="rect">
            <a:avLst/>
          </a:prstGeom>
          <a:noFill/>
          <a:ln>
            <a:solidFill>
              <a:schemeClr val="tx1"/>
            </a:solidFill>
          </a:ln>
        </p:spPr>
        <p:txBody>
          <a:bodyPr wrap="square" rtlCol="0">
            <a:spAutoFit/>
          </a:bodyPr>
          <a:lstStyle/>
          <a:p>
            <a:r>
              <a:rPr lang="bn-IN" sz="2400" dirty="0" smtClean="0">
                <a:latin typeface="NikoshBAN" pitchFamily="2" charset="0"/>
                <a:cs typeface="NikoshBAN" pitchFamily="2" charset="0"/>
              </a:rPr>
              <a:t>        অবগত</a:t>
            </a:r>
            <a:endParaRPr lang="en-US" sz="2400" dirty="0">
              <a:latin typeface="NikoshBAN" pitchFamily="2" charset="0"/>
              <a:cs typeface="NikoshBAN" pitchFamily="2" charset="0"/>
            </a:endParaRPr>
          </a:p>
        </p:txBody>
      </p:sp>
      <p:sp>
        <p:nvSpPr>
          <p:cNvPr id="18" name="TextBox 17"/>
          <p:cNvSpPr txBox="1"/>
          <p:nvPr/>
        </p:nvSpPr>
        <p:spPr>
          <a:xfrm>
            <a:off x="381000" y="2135830"/>
            <a:ext cx="2453911" cy="461665"/>
          </a:xfrm>
          <a:prstGeom prst="rect">
            <a:avLst/>
          </a:prstGeom>
          <a:noFill/>
          <a:ln>
            <a:solidFill>
              <a:schemeClr val="tx1"/>
            </a:solidFill>
          </a:ln>
        </p:spPr>
        <p:txBody>
          <a:bodyPr wrap="square" rtlCol="0">
            <a:spAutoFit/>
          </a:bodyPr>
          <a:lstStyle/>
          <a:p>
            <a:r>
              <a:rPr lang="bn-IN" sz="2400" dirty="0" smtClean="0">
                <a:solidFill>
                  <a:schemeClr val="bg1"/>
                </a:solidFill>
                <a:latin typeface="NikoshBAN" pitchFamily="2" charset="0"/>
                <a:cs typeface="NikoshBAN" pitchFamily="2" charset="0"/>
              </a:rPr>
              <a:t>  </a:t>
            </a:r>
            <a:r>
              <a:rPr lang="en-US" sz="2400" dirty="0" smtClean="0">
                <a:solidFill>
                  <a:schemeClr val="bg1"/>
                </a:solidFill>
                <a:latin typeface="NikoshBAN" pitchFamily="2" charset="0"/>
                <a:cs typeface="NikoshBAN" pitchFamily="2" charset="0"/>
              </a:rPr>
              <a:t>  </a:t>
            </a:r>
            <a:r>
              <a:rPr lang="bn-IN" sz="2400" b="1" dirty="0" smtClean="0">
                <a:latin typeface="NikoshBAN" pitchFamily="2" charset="0"/>
                <a:cs typeface="NikoshBAN" pitchFamily="2" charset="0"/>
              </a:rPr>
              <a:t>দ্বিজতি তত্ত্ব</a:t>
            </a:r>
            <a:endParaRPr lang="en-US" sz="2400" b="1" dirty="0">
              <a:latin typeface="NikoshBAN" pitchFamily="2" charset="0"/>
              <a:cs typeface="NikoshBAN" pitchFamily="2" charset="0"/>
            </a:endParaRPr>
          </a:p>
        </p:txBody>
      </p:sp>
      <p:sp>
        <p:nvSpPr>
          <p:cNvPr id="19" name="TextBox 18"/>
          <p:cNvSpPr txBox="1"/>
          <p:nvPr/>
        </p:nvSpPr>
        <p:spPr>
          <a:xfrm>
            <a:off x="4724400" y="1905000"/>
            <a:ext cx="4191000" cy="1200329"/>
          </a:xfrm>
          <a:prstGeom prst="rect">
            <a:avLst/>
          </a:prstGeom>
          <a:noFill/>
          <a:ln>
            <a:solidFill>
              <a:schemeClr val="tx1"/>
            </a:solidFill>
          </a:ln>
        </p:spPr>
        <p:txBody>
          <a:bodyPr wrap="square" rtlCol="0">
            <a:spAutoFit/>
          </a:bodyPr>
          <a:lstStyle/>
          <a:p>
            <a:r>
              <a:rPr lang="bn-IN" sz="2400" dirty="0" smtClean="0">
                <a:latin typeface="NikoshBAN" pitchFamily="2" charset="0"/>
                <a:cs typeface="NikoshBAN" pitchFamily="2" charset="0"/>
              </a:rPr>
              <a:t>ধর্মীয় প্রাধান্যের ভিত্তিতে দুটি স্বাধীন রাষ্ট্রে বিভক্ত করার রাজনৈতিক মতবাদ</a:t>
            </a:r>
            <a:endParaRPr lang="en-US" sz="2400" dirty="0">
              <a:latin typeface="NikoshBAN" pitchFamily="2" charset="0"/>
              <a:cs typeface="NikoshBAN" pitchFamily="2" charset="0"/>
            </a:endParaRPr>
          </a:p>
        </p:txBody>
      </p:sp>
      <p:sp>
        <p:nvSpPr>
          <p:cNvPr id="29" name="Right Arrow 28"/>
          <p:cNvSpPr/>
          <p:nvPr/>
        </p:nvSpPr>
        <p:spPr>
          <a:xfrm>
            <a:off x="3429000" y="1600200"/>
            <a:ext cx="1158678" cy="21916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Right Arrow 30"/>
          <p:cNvSpPr/>
          <p:nvPr/>
        </p:nvSpPr>
        <p:spPr>
          <a:xfrm>
            <a:off x="3505199" y="2133600"/>
            <a:ext cx="1096333" cy="348479"/>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2" name="Right Arrow 31"/>
          <p:cNvSpPr/>
          <p:nvPr/>
        </p:nvSpPr>
        <p:spPr>
          <a:xfrm>
            <a:off x="3505200" y="3172422"/>
            <a:ext cx="1096333" cy="18037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3" name="Right Arrow 32"/>
          <p:cNvSpPr/>
          <p:nvPr/>
        </p:nvSpPr>
        <p:spPr>
          <a:xfrm>
            <a:off x="3581400" y="4021794"/>
            <a:ext cx="1061602" cy="24540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4" name="Right Arrow 33"/>
          <p:cNvSpPr/>
          <p:nvPr/>
        </p:nvSpPr>
        <p:spPr>
          <a:xfrm>
            <a:off x="3733800" y="4800600"/>
            <a:ext cx="903139" cy="23083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0" name="Rectangle 29"/>
          <p:cNvSpPr/>
          <p:nvPr/>
        </p:nvSpPr>
        <p:spPr>
          <a:xfrm>
            <a:off x="365489" y="2934641"/>
            <a:ext cx="2530111" cy="461665"/>
          </a:xfrm>
          <a:prstGeom prst="rect">
            <a:avLst/>
          </a:prstGeom>
          <a:ln>
            <a:solidFill>
              <a:schemeClr val="tx1"/>
            </a:solidFill>
          </a:ln>
        </p:spPr>
        <p:txBody>
          <a:bodyPr wrap="square">
            <a:spAutoFit/>
          </a:bodyPr>
          <a:lstStyle/>
          <a:p>
            <a:r>
              <a:rPr lang="en-US" sz="2400" dirty="0" smtClean="0">
                <a:latin typeface="NikoshBAN" pitchFamily="2" charset="0"/>
                <a:cs typeface="NikoshBAN" pitchFamily="2" charset="0"/>
              </a:rPr>
              <a:t>       </a:t>
            </a:r>
            <a:r>
              <a:rPr lang="bn-IN" sz="2400" b="1" dirty="0" smtClean="0">
                <a:latin typeface="NikoshBAN" pitchFamily="2" charset="0"/>
                <a:cs typeface="NikoshBAN" pitchFamily="2" charset="0"/>
              </a:rPr>
              <a:t>স্থাপত্য</a:t>
            </a:r>
            <a:endParaRPr lang="en-US" sz="2400" b="1" dirty="0">
              <a:latin typeface="NikoshBAN" pitchFamily="2" charset="0"/>
              <a:cs typeface="NikoshBAN" pitchFamily="2" charset="0"/>
            </a:endParaRPr>
          </a:p>
        </p:txBody>
      </p:sp>
      <p:sp>
        <p:nvSpPr>
          <p:cNvPr id="36" name="Right Arrow 35"/>
          <p:cNvSpPr/>
          <p:nvPr/>
        </p:nvSpPr>
        <p:spPr>
          <a:xfrm>
            <a:off x="3733800" y="5486399"/>
            <a:ext cx="927014" cy="15681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5" name="Rectangle 34"/>
          <p:cNvSpPr/>
          <p:nvPr/>
        </p:nvSpPr>
        <p:spPr>
          <a:xfrm>
            <a:off x="4746046" y="3124201"/>
            <a:ext cx="4169354" cy="830997"/>
          </a:xfrm>
          <a:prstGeom prst="rect">
            <a:avLst/>
          </a:prstGeom>
          <a:ln>
            <a:solidFill>
              <a:schemeClr val="tx1"/>
            </a:solidFill>
          </a:ln>
        </p:spPr>
        <p:txBody>
          <a:bodyPr wrap="square">
            <a:spAutoFit/>
          </a:bodyPr>
          <a:lstStyle/>
          <a:p>
            <a:r>
              <a:rPr lang="bn-IN" sz="2400" dirty="0">
                <a:latin typeface="NikoshBAN" pitchFamily="2" charset="0"/>
                <a:cs typeface="NikoshBAN" pitchFamily="2" charset="0"/>
              </a:rPr>
              <a:t>ভবন প্রাসাদ ইত্যাদি স্থপনের কাজ বা কলাকৌশল</a:t>
            </a:r>
            <a:endParaRPr lang="en-US" sz="2400" dirty="0">
              <a:latin typeface="NikoshBAN" pitchFamily="2" charset="0"/>
              <a:cs typeface="NikoshBAN" pitchFamily="2" charset="0"/>
            </a:endParaRPr>
          </a:p>
        </p:txBody>
      </p:sp>
    </p:spTree>
    <p:extLst>
      <p:ext uri="{BB962C8B-B14F-4D97-AF65-F5344CB8AC3E}">
        <p14:creationId xmlns:p14="http://schemas.microsoft.com/office/powerpoint/2010/main" xmlns="" val="168921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down)">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p:cTn id="48" dur="1000" fill="hold"/>
                                        <p:tgtEl>
                                          <p:spTgt spid="30"/>
                                        </p:tgtEl>
                                        <p:attrNameLst>
                                          <p:attrName>ppt_w</p:attrName>
                                        </p:attrNameLst>
                                      </p:cBhvr>
                                      <p:tavLst>
                                        <p:tav tm="0">
                                          <p:val>
                                            <p:fltVal val="0"/>
                                          </p:val>
                                        </p:tav>
                                        <p:tav tm="100000">
                                          <p:val>
                                            <p:strVal val="#ppt_w"/>
                                          </p:val>
                                        </p:tav>
                                      </p:tavLst>
                                    </p:anim>
                                    <p:anim calcmode="lin" valueType="num">
                                      <p:cBhvr>
                                        <p:cTn id="49" dur="1000" fill="hold"/>
                                        <p:tgtEl>
                                          <p:spTgt spid="30"/>
                                        </p:tgtEl>
                                        <p:attrNameLst>
                                          <p:attrName>ppt_h</p:attrName>
                                        </p:attrNameLst>
                                      </p:cBhvr>
                                      <p:tavLst>
                                        <p:tav tm="0">
                                          <p:val>
                                            <p:fltVal val="0"/>
                                          </p:val>
                                        </p:tav>
                                        <p:tav tm="100000">
                                          <p:val>
                                            <p:strVal val="#ppt_h"/>
                                          </p:val>
                                        </p:tav>
                                      </p:tavLst>
                                    </p:anim>
                                    <p:anim calcmode="lin" valueType="num">
                                      <p:cBhvr>
                                        <p:cTn id="50" dur="1000" fill="hold"/>
                                        <p:tgtEl>
                                          <p:spTgt spid="30"/>
                                        </p:tgtEl>
                                        <p:attrNameLst>
                                          <p:attrName>style.rotation</p:attrName>
                                        </p:attrNameLst>
                                      </p:cBhvr>
                                      <p:tavLst>
                                        <p:tav tm="0">
                                          <p:val>
                                            <p:fltVal val="90"/>
                                          </p:val>
                                        </p:tav>
                                        <p:tav tm="100000">
                                          <p:val>
                                            <p:fltVal val="0"/>
                                          </p:val>
                                        </p:tav>
                                      </p:tavLst>
                                    </p:anim>
                                    <p:animEffect transition="in" filter="fade">
                                      <p:cBhvr>
                                        <p:cTn id="51" dur="10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wipe(down)">
                                      <p:cBhvr>
                                        <p:cTn id="56" dur="5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wipe(down)">
                                      <p:cBhvr>
                                        <p:cTn id="61" dur="5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anim calcmode="lin" valueType="num">
                                      <p:cBhvr>
                                        <p:cTn id="67" dur="1000" fill="hold"/>
                                        <p:tgtEl>
                                          <p:spTgt spid="8"/>
                                        </p:tgtEl>
                                        <p:attrNameLst>
                                          <p:attrName>ppt_x</p:attrName>
                                        </p:attrNameLst>
                                      </p:cBhvr>
                                      <p:tavLst>
                                        <p:tav tm="0">
                                          <p:val>
                                            <p:strVal val="#ppt_x"/>
                                          </p:val>
                                        </p:tav>
                                        <p:tav tm="100000">
                                          <p:val>
                                            <p:strVal val="#ppt_x"/>
                                          </p:val>
                                        </p:tav>
                                      </p:tavLst>
                                    </p:anim>
                                    <p:anim calcmode="lin" valueType="num">
                                      <p:cBhvr>
                                        <p:cTn id="6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wipe(down)">
                                      <p:cBhvr>
                                        <p:cTn id="73" dur="500"/>
                                        <p:tgtEl>
                                          <p:spTgt spid="33"/>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wipe(down)">
                                      <p:cBhvr>
                                        <p:cTn id="78" dur="500"/>
                                        <p:tgtEl>
                                          <p:spTgt spid="13"/>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fade">
                                      <p:cBhvr>
                                        <p:cTn id="83" dur="1000"/>
                                        <p:tgtEl>
                                          <p:spTgt spid="5"/>
                                        </p:tgtEl>
                                      </p:cBhvr>
                                    </p:animEffect>
                                    <p:anim calcmode="lin" valueType="num">
                                      <p:cBhvr>
                                        <p:cTn id="84" dur="1000" fill="hold"/>
                                        <p:tgtEl>
                                          <p:spTgt spid="5"/>
                                        </p:tgtEl>
                                        <p:attrNameLst>
                                          <p:attrName>ppt_x</p:attrName>
                                        </p:attrNameLst>
                                      </p:cBhvr>
                                      <p:tavLst>
                                        <p:tav tm="0">
                                          <p:val>
                                            <p:strVal val="#ppt_x"/>
                                          </p:val>
                                        </p:tav>
                                        <p:tav tm="100000">
                                          <p:val>
                                            <p:strVal val="#ppt_x"/>
                                          </p:val>
                                        </p:tav>
                                      </p:tavLst>
                                    </p:anim>
                                    <p:anim calcmode="lin" valueType="num">
                                      <p:cBhvr>
                                        <p:cTn id="8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wipe(down)">
                                      <p:cBhvr>
                                        <p:cTn id="90" dur="500"/>
                                        <p:tgtEl>
                                          <p:spTgt spid="34"/>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6"/>
                                        </p:tgtEl>
                                        <p:attrNameLst>
                                          <p:attrName>style.visibility</p:attrName>
                                        </p:attrNameLst>
                                      </p:cBhvr>
                                      <p:to>
                                        <p:strVal val="visible"/>
                                      </p:to>
                                    </p:set>
                                    <p:animEffect transition="in" filter="wipe(down)">
                                      <p:cBhvr>
                                        <p:cTn id="95" dur="500"/>
                                        <p:tgtEl>
                                          <p:spTgt spid="6"/>
                                        </p:tgtEl>
                                      </p:cBhvr>
                                    </p:animEffect>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11"/>
                                        </p:tgtEl>
                                        <p:attrNameLst>
                                          <p:attrName>style.visibility</p:attrName>
                                        </p:attrNameLst>
                                      </p:cBhvr>
                                      <p:to>
                                        <p:strVal val="visible"/>
                                      </p:to>
                                    </p:set>
                                    <p:animEffect transition="in" filter="fade">
                                      <p:cBhvr>
                                        <p:cTn id="100" dur="1000"/>
                                        <p:tgtEl>
                                          <p:spTgt spid="11"/>
                                        </p:tgtEl>
                                      </p:cBhvr>
                                    </p:animEffect>
                                    <p:anim calcmode="lin" valueType="num">
                                      <p:cBhvr>
                                        <p:cTn id="101" dur="1000" fill="hold"/>
                                        <p:tgtEl>
                                          <p:spTgt spid="11"/>
                                        </p:tgtEl>
                                        <p:attrNameLst>
                                          <p:attrName>ppt_x</p:attrName>
                                        </p:attrNameLst>
                                      </p:cBhvr>
                                      <p:tavLst>
                                        <p:tav tm="0">
                                          <p:val>
                                            <p:strVal val="#ppt_x"/>
                                          </p:val>
                                        </p:tav>
                                        <p:tav tm="100000">
                                          <p:val>
                                            <p:strVal val="#ppt_x"/>
                                          </p:val>
                                        </p:tav>
                                      </p:tavLst>
                                    </p:anim>
                                    <p:anim calcmode="lin" valueType="num">
                                      <p:cBhvr>
                                        <p:cTn id="10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wipe(down)">
                                      <p:cBhvr>
                                        <p:cTn id="107" dur="500"/>
                                        <p:tgtEl>
                                          <p:spTgt spid="36"/>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12"/>
                                        </p:tgtEl>
                                        <p:attrNameLst>
                                          <p:attrName>style.visibility</p:attrName>
                                        </p:attrNameLst>
                                      </p:cBhvr>
                                      <p:to>
                                        <p:strVal val="visible"/>
                                      </p:to>
                                    </p:set>
                                    <p:animEffect transition="in" filter="wipe(down)">
                                      <p:cBhvr>
                                        <p:cTn id="1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8" grpId="0" animBg="1"/>
      <p:bldP spid="11" grpId="0" animBg="1"/>
      <p:bldP spid="12" grpId="0" animBg="1"/>
      <p:bldP spid="13" grpId="0" animBg="1"/>
      <p:bldP spid="18" grpId="0" animBg="1"/>
      <p:bldP spid="19" grpId="0" animBg="1"/>
      <p:bldP spid="29" grpId="0" animBg="1"/>
      <p:bldP spid="31" grpId="0" animBg="1"/>
      <p:bldP spid="32" grpId="0" animBg="1"/>
      <p:bldP spid="33" grpId="0" animBg="1"/>
      <p:bldP spid="34" grpId="0" animBg="1"/>
      <p:bldP spid="30" grpId="0" animBg="1"/>
      <p:bldP spid="36" grpId="0" animBg="1"/>
      <p:bldP spid="3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6698</TotalTime>
  <Words>1698</Words>
  <Application>Microsoft Office PowerPoint</Application>
  <PresentationFormat>On-screen Show (4:3)</PresentationFormat>
  <Paragraphs>289</Paragraphs>
  <Slides>50</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2" baseType="lpstr">
      <vt:lpstr>Office Theme</vt:lpstr>
      <vt:lpstr>Packager Shell Object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User-pc</dc:creator>
  <cp:lastModifiedBy>Lotus Computer</cp:lastModifiedBy>
  <cp:revision>390</cp:revision>
  <dcterms:created xsi:type="dcterms:W3CDTF">2006-08-16T00:00:00Z</dcterms:created>
  <dcterms:modified xsi:type="dcterms:W3CDTF">2016-12-28T06:20:23Z</dcterms:modified>
</cp:coreProperties>
</file>